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8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762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22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42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566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312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86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9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398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08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7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887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8336-32CB-488A-8397-7578F1E89C8E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7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sdetect.org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auti.s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1919" y="3176544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42035"/>
            <a:ext cx="11550457" cy="860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/>
              <a:t>OBISK USTANOVE SUKROMNA ZAKLADNA ŠKOLA S MŠ PRE ŽIAKOV </a:t>
            </a:r>
          </a:p>
          <a:p>
            <a:r>
              <a:rPr lang="sl-SI" sz="2800" b="1" dirty="0"/>
              <a:t>A DETI S AUTIZMOM V BRATISLAVI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5861169" y="2412361"/>
            <a:ext cx="6090706" cy="3373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dirty="0"/>
              <a:t>Udeleženke mobilnosti: </a:t>
            </a:r>
            <a:r>
              <a:rPr lang="sl-SI" dirty="0"/>
              <a:t>Meta Bernik, Urška Železnikar, Andreja </a:t>
            </a:r>
          </a:p>
          <a:p>
            <a:pPr>
              <a:lnSpc>
                <a:spcPct val="150000"/>
              </a:lnSpc>
            </a:pPr>
            <a:r>
              <a:rPr lang="sl-SI" dirty="0"/>
              <a:t>Debelak, Mirjana </a:t>
            </a:r>
            <a:r>
              <a:rPr lang="sl-SI" dirty="0" err="1"/>
              <a:t>Burić</a:t>
            </a:r>
            <a:r>
              <a:rPr lang="sl-SI" dirty="0"/>
              <a:t>, Maja Šuštaršič</a:t>
            </a:r>
          </a:p>
          <a:p>
            <a:pPr>
              <a:lnSpc>
                <a:spcPct val="150000"/>
              </a:lnSpc>
            </a:pPr>
            <a:r>
              <a:rPr lang="sl-SI" b="1" dirty="0"/>
              <a:t>Lokacija: </a:t>
            </a:r>
            <a:r>
              <a:rPr lang="sl-SI" dirty="0"/>
              <a:t>Bratislava, Slovaška</a:t>
            </a:r>
          </a:p>
          <a:p>
            <a:pPr>
              <a:lnSpc>
                <a:spcPct val="150000"/>
              </a:lnSpc>
            </a:pPr>
            <a:r>
              <a:rPr lang="sl-SI" b="1" dirty="0"/>
              <a:t>Termin: </a:t>
            </a:r>
            <a:r>
              <a:rPr lang="sl-SI" dirty="0"/>
              <a:t>maj 2023 (2 dni)</a:t>
            </a:r>
          </a:p>
          <a:p>
            <a:pPr>
              <a:lnSpc>
                <a:spcPct val="150000"/>
              </a:lnSpc>
            </a:pPr>
            <a:r>
              <a:rPr lang="sl-SI" b="1" dirty="0"/>
              <a:t>Naslov izobraževanja: </a:t>
            </a:r>
            <a:r>
              <a:rPr lang="sl-SI" dirty="0"/>
              <a:t>Senčenje na delovnem mestu</a:t>
            </a:r>
          </a:p>
          <a:p>
            <a:pPr>
              <a:lnSpc>
                <a:spcPct val="150000"/>
              </a:lnSpc>
            </a:pPr>
            <a:r>
              <a:rPr lang="sl-SI" b="1" dirty="0"/>
              <a:t>Organizacija: </a:t>
            </a:r>
            <a:r>
              <a:rPr lang="sl-SI" dirty="0"/>
              <a:t>SZŠ s MŠ </a:t>
            </a:r>
            <a:r>
              <a:rPr lang="sl-SI" dirty="0" err="1"/>
              <a:t>pre</a:t>
            </a:r>
            <a:r>
              <a:rPr lang="sl-SI" dirty="0"/>
              <a:t> </a:t>
            </a:r>
            <a:r>
              <a:rPr lang="sl-SI" dirty="0" err="1"/>
              <a:t>Žiakov</a:t>
            </a:r>
            <a:r>
              <a:rPr lang="sl-SI" dirty="0"/>
              <a:t> a deti s </a:t>
            </a:r>
            <a:r>
              <a:rPr lang="sl-SI" dirty="0" err="1"/>
              <a:t>autizmom</a:t>
            </a:r>
            <a:r>
              <a:rPr lang="sl-SI" dirty="0"/>
              <a:t> </a:t>
            </a:r>
            <a:r>
              <a:rPr lang="sl-SI" dirty="0" err="1"/>
              <a:t>Jozefska</a:t>
            </a:r>
            <a:endParaRPr lang="sl-SI" b="1" dirty="0"/>
          </a:p>
          <a:p>
            <a:pPr>
              <a:lnSpc>
                <a:spcPct val="150000"/>
              </a:lnSpc>
            </a:pPr>
            <a:r>
              <a:rPr lang="sl-SI" b="1" dirty="0"/>
              <a:t>Podpora: </a:t>
            </a:r>
            <a:r>
              <a:rPr lang="sl-SI" dirty="0" err="1"/>
              <a:t>Erasmus</a:t>
            </a:r>
            <a:r>
              <a:rPr lang="sl-SI" dirty="0"/>
              <a:t> + ka121 in </a:t>
            </a:r>
            <a:r>
              <a:rPr lang="sl-SI" dirty="0" err="1"/>
              <a:t>Cmepius</a:t>
            </a:r>
            <a:endParaRPr lang="sl-SI" dirty="0"/>
          </a:p>
          <a:p>
            <a:pPr>
              <a:lnSpc>
                <a:spcPct val="150000"/>
              </a:lnSpc>
            </a:pPr>
            <a:endParaRPr lang="sl-SI" dirty="0"/>
          </a:p>
        </p:txBody>
      </p:sp>
      <p:pic>
        <p:nvPicPr>
          <p:cNvPr id="8" name="Slika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36" y="6078133"/>
            <a:ext cx="1668780" cy="638810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25" y="6026063"/>
            <a:ext cx="1695450" cy="742950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84" y="6078133"/>
            <a:ext cx="1945640" cy="6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3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9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085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43855" y="-924048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bg1"/>
                </a:solidFill>
              </a:rPr>
              <a:t>GLAVNI UČNI CILJI: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89881" y="1289924"/>
            <a:ext cx="5264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Spoznati pristop k vzgoji in izobraževanju otrok z avtizmom, ki ga uporabljajo v obiskani šoli.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Spoznati se z novimi znanji, veščinami in metodami, ki se nanašajo na delo z otroki z avtizmom.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Spoznati in ogledati si različne učinkovite pripomočke in prilagoditve za otroke z avtizmom.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Poiskati tiste vidike videnih znanj, veščin in metod dela, ki jih lahko prenesemo v lastno prakso.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Primerjati vzgojo in izobraževanje otrok z avtizmom na Slovaškem in v Sloveniji. 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Pridobiti informacije in vire za dostopanje do uporabnih gradiv pri delu z otroki z avtizmom. 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597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085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77180" y="-811283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bg1"/>
                </a:solidFill>
              </a:rPr>
              <a:t>GLAVNA SPOZNANJA: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89881" y="1289924"/>
            <a:ext cx="526403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 obiskani šoli uporabljajo visoko strukturiran pristop k vzgoji in izobraževanju otrok z avtizmom. Delo je vnaprej natančno načrtovano. Njihovo vodilo je, da so vsi otroci in strokovni delavci v šoli kot velika družina.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Spoznale smo širok nabor pripomočkov, prilagoditev, različnih znanj in metod dela z otroki z avtizmom, ki jih bomo lahko prenesle tudi v lastno prakso. 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 obiskani šoli imajo zelo dobre organizacijske in kadrovske pogoje, ki jih je težko primerjati s pogoji v javni vzgoji in izobraževanju v Sloveniji (npr. na dva otroka en strokovni delavec).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Sistemska ureditev vzgoje in izobraževanja otrok z avtizmom se v Sloveniji in na Slovaškem bistveno razlikujeta.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646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02" y="0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085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86630" y="-811283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bg1"/>
                </a:solidFill>
              </a:rPr>
              <a:t>KORISTNI LINKI IN MATERIALI:</a:t>
            </a:r>
          </a:p>
        </p:txBody>
      </p:sp>
      <p:pic>
        <p:nvPicPr>
          <p:cNvPr id="8" name="Slika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1" y="6003003"/>
            <a:ext cx="1668780" cy="638810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00" y="5950933"/>
            <a:ext cx="1695450" cy="742950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59" y="6003003"/>
            <a:ext cx="1945640" cy="65659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99C11CA-BADB-4A2C-A92A-2849AF642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1481020"/>
            <a:ext cx="2435594" cy="182669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E48778C-EF12-464C-AE61-822A108AE1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032" y="3881269"/>
            <a:ext cx="1910616" cy="143296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A0782AD4-1819-4D01-9DDF-D7DC269949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13" y="3654501"/>
            <a:ext cx="1432962" cy="1910616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19B4EC5E-AC78-4316-94CC-F5A26A43D7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6208" y="1186534"/>
            <a:ext cx="1826695" cy="2435594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5F2F5BCD-BFED-4E8F-ABA7-B996C3AE82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43" y="1481020"/>
            <a:ext cx="2449986" cy="183749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5631B41E-6D07-4BD9-AE12-ED6AB3BAAC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1709" y="3900002"/>
            <a:ext cx="1910617" cy="1432963"/>
          </a:xfrm>
          <a:prstGeom prst="rect">
            <a:avLst/>
          </a:prstGeom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A87202A7-731D-43D2-B697-FD1B16400735}"/>
              </a:ext>
            </a:extLst>
          </p:cNvPr>
          <p:cNvSpPr/>
          <p:nvPr/>
        </p:nvSpPr>
        <p:spPr>
          <a:xfrm>
            <a:off x="348611" y="792010"/>
            <a:ext cx="898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Nekaj fotografij zanimivih gradiv in materialov, ki smo si jih ogledale v času naših hospitacij.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09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085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86630" y="-811283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bg1"/>
                </a:solidFill>
              </a:rPr>
              <a:t>KORISTNI LINKI IN MATERIALI:</a:t>
            </a:r>
          </a:p>
        </p:txBody>
      </p:sp>
      <p:pic>
        <p:nvPicPr>
          <p:cNvPr id="8" name="Slika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1" y="6003003"/>
            <a:ext cx="1668780" cy="638810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00" y="5950933"/>
            <a:ext cx="1695450" cy="742950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59" y="6003003"/>
            <a:ext cx="1945640" cy="656590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900A0730-3FD4-4207-B023-4A3EA4C3267D}"/>
              </a:ext>
            </a:extLst>
          </p:cNvPr>
          <p:cNvSpPr/>
          <p:nvPr/>
        </p:nvSpPr>
        <p:spPr>
          <a:xfrm>
            <a:off x="789881" y="1289924"/>
            <a:ext cx="64771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err="1"/>
              <a:t>Sukromna</a:t>
            </a:r>
            <a:r>
              <a:rPr lang="sl-SI" dirty="0"/>
              <a:t> zakladna </a:t>
            </a:r>
            <a:r>
              <a:rPr lang="sl-SI" dirty="0" err="1"/>
              <a:t>škola</a:t>
            </a:r>
            <a:r>
              <a:rPr lang="sl-SI" dirty="0"/>
              <a:t> s MŠ </a:t>
            </a:r>
            <a:r>
              <a:rPr lang="sl-SI" dirty="0" err="1"/>
              <a:t>pre</a:t>
            </a:r>
            <a:r>
              <a:rPr lang="sl-SI" dirty="0"/>
              <a:t> </a:t>
            </a:r>
            <a:r>
              <a:rPr lang="sl-SI" dirty="0" err="1"/>
              <a:t>žiakov</a:t>
            </a:r>
            <a:r>
              <a:rPr lang="sl-SI" dirty="0"/>
              <a:t> a deti s </a:t>
            </a:r>
            <a:r>
              <a:rPr lang="sl-SI" dirty="0" err="1"/>
              <a:t>autizmom</a:t>
            </a:r>
            <a:r>
              <a:rPr lang="sl-SI" dirty="0"/>
              <a:t>:</a:t>
            </a:r>
          </a:p>
          <a:p>
            <a:r>
              <a:rPr lang="sl-SI" dirty="0">
                <a:hlinkClick r:id="rId7"/>
              </a:rPr>
              <a:t>https://www.auti.sk/</a:t>
            </a:r>
            <a:r>
              <a:rPr lang="sl-SI" dirty="0"/>
              <a:t> </a:t>
            </a:r>
          </a:p>
          <a:p>
            <a:endParaRPr lang="sl-SI" dirty="0"/>
          </a:p>
          <a:p>
            <a:r>
              <a:rPr lang="sl-SI" dirty="0"/>
              <a:t>Aplikacija za zgodnje odkrivanje tveganja za avtizem:</a:t>
            </a:r>
          </a:p>
          <a:p>
            <a:r>
              <a:rPr lang="sl-SI" dirty="0">
                <a:hlinkClick r:id="rId8"/>
              </a:rPr>
              <a:t>https://asdetect.org/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074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356</Words>
  <Application>Microsoft Office PowerPoint</Application>
  <PresentationFormat>Širokozaslonsko</PresentationFormat>
  <Paragraphs>43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Stipanovič</dc:creator>
  <cp:lastModifiedBy>Maja Šuštaršič</cp:lastModifiedBy>
  <cp:revision>25</cp:revision>
  <dcterms:created xsi:type="dcterms:W3CDTF">2022-11-16T07:32:12Z</dcterms:created>
  <dcterms:modified xsi:type="dcterms:W3CDTF">2023-07-14T06:40:09Z</dcterms:modified>
</cp:coreProperties>
</file>