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82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762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722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742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566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312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386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19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398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608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575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887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68336-32CB-488A-8397-7578F1E89C8E}" type="datetimeFigureOut">
              <a:rPr lang="sl-SI" smtClean="0"/>
              <a:t>10. 11. 2023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05C70-1661-46BE-8B90-5B06F16606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779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3" descr="global_PP_podlag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62"/>
            <a:ext cx="12192000" cy="6858000"/>
          </a:xfrm>
          <a:prstGeom prst="rect">
            <a:avLst/>
          </a:prstGeom>
        </p:spPr>
      </p:pic>
      <p:pic>
        <p:nvPicPr>
          <p:cNvPr id="4" name="Picture 12" descr="mandala_prv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1919" y="3176544"/>
            <a:ext cx="9793088" cy="97930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0069" y="-370607"/>
            <a:ext cx="6482655" cy="1567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b="1">
                <a:solidFill>
                  <a:schemeClr val="bg1"/>
                </a:solidFill>
              </a:rPr>
              <a:t>UČENJE SKOZI GIBANJE IN IGRO</a:t>
            </a:r>
            <a:endParaRPr lang="sl-SI" sz="2800" b="1" dirty="0">
              <a:solidFill>
                <a:schemeClr val="bg1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861169" y="2412361"/>
            <a:ext cx="6161880" cy="337335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l-SI" dirty="0"/>
              <a:t>Udeleženki mobilnosti: Špela Pirih, Mateja Sušnik</a:t>
            </a:r>
          </a:p>
          <a:p>
            <a:pPr>
              <a:lnSpc>
                <a:spcPct val="150000"/>
              </a:lnSpc>
            </a:pPr>
            <a:r>
              <a:rPr lang="sl-SI" dirty="0"/>
              <a:t>Lokacija: Reykjavik, Islandija</a:t>
            </a:r>
            <a:endParaRPr lang="sl-SI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sl-SI" dirty="0"/>
              <a:t>Termin: 7.5.2023 - 13.5.2023</a:t>
            </a:r>
            <a:endParaRPr lang="sl-SI" dirty="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sl-SI" dirty="0"/>
              <a:t>Naslov izobraževanja: </a:t>
            </a:r>
            <a:r>
              <a:rPr lang="sl-SI" dirty="0" err="1"/>
              <a:t>Combine</a:t>
            </a:r>
            <a:r>
              <a:rPr lang="sl-SI" dirty="0"/>
              <a:t> </a:t>
            </a:r>
            <a:r>
              <a:rPr lang="sl-SI" dirty="0" err="1"/>
              <a:t>academic</a:t>
            </a:r>
            <a:r>
              <a:rPr lang="sl-SI" dirty="0"/>
              <a:t> </a:t>
            </a:r>
            <a:r>
              <a:rPr lang="sl-SI" dirty="0" err="1"/>
              <a:t>subjects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 </a:t>
            </a:r>
            <a:r>
              <a:rPr lang="sl-SI" dirty="0" err="1"/>
              <a:t>language</a:t>
            </a:r>
            <a:endParaRPr lang="sl-SI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sl-SI" dirty="0"/>
              <a:t> </a:t>
            </a:r>
            <a:r>
              <a:rPr lang="sl-SI" dirty="0" err="1"/>
              <a:t>learning</a:t>
            </a:r>
            <a:r>
              <a:rPr lang="sl-SI" dirty="0"/>
              <a:t> 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play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movement</a:t>
            </a:r>
            <a:r>
              <a:rPr lang="sl-SI" dirty="0"/>
              <a:t> </a:t>
            </a:r>
            <a:r>
              <a:rPr lang="sl-SI" dirty="0" err="1"/>
              <a:t>games</a:t>
            </a:r>
            <a:r>
              <a:rPr lang="sl-SI" dirty="0"/>
              <a:t> to </a:t>
            </a:r>
            <a:r>
              <a:rPr lang="sl-SI" dirty="0" err="1"/>
              <a:t>optimise</a:t>
            </a:r>
            <a:r>
              <a:rPr lang="sl-SI" dirty="0"/>
              <a:t> </a:t>
            </a:r>
            <a:r>
              <a:rPr lang="sl-SI" dirty="0" err="1"/>
              <a:t>learning</a:t>
            </a:r>
            <a:endParaRPr lang="sl-SI" dirty="0" err="1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sl-SI" dirty="0"/>
              <a:t>Organizacija: Smart </a:t>
            </a:r>
            <a:r>
              <a:rPr lang="sl-SI" dirty="0" err="1"/>
              <a:t>Teachers</a:t>
            </a:r>
            <a:r>
              <a:rPr lang="sl-SI" dirty="0"/>
              <a:t> </a:t>
            </a:r>
            <a:r>
              <a:rPr lang="sl-SI" dirty="0" err="1"/>
              <a:t>Play</a:t>
            </a:r>
            <a:r>
              <a:rPr lang="sl-SI" dirty="0"/>
              <a:t> More</a:t>
            </a:r>
            <a:endParaRPr lang="sl-SI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sl-SI" dirty="0"/>
              <a:t>Podpora: </a:t>
            </a:r>
            <a:r>
              <a:rPr lang="sl-SI" dirty="0" err="1"/>
              <a:t>Erasmus</a:t>
            </a:r>
            <a:r>
              <a:rPr lang="sl-SI" dirty="0"/>
              <a:t> + ka121 in </a:t>
            </a:r>
            <a:r>
              <a:rPr lang="sl-SI" dirty="0" err="1"/>
              <a:t>Cmepius</a:t>
            </a:r>
            <a:endParaRPr lang="sl-SI" dirty="0"/>
          </a:p>
          <a:p>
            <a:pPr>
              <a:lnSpc>
                <a:spcPct val="150000"/>
              </a:lnSpc>
            </a:pPr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36" y="6078133"/>
            <a:ext cx="1668780" cy="638810"/>
          </a:xfrm>
          <a:prstGeom prst="rect">
            <a:avLst/>
          </a:prstGeom>
        </p:spPr>
      </p:pic>
      <p:pic>
        <p:nvPicPr>
          <p:cNvPr id="9" name="Slika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25" y="6026063"/>
            <a:ext cx="1695450" cy="742950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84" y="6078133"/>
            <a:ext cx="1945640" cy="65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3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3" descr="global_PP_podlag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9"/>
            <a:ext cx="12192000" cy="6858000"/>
          </a:xfrm>
          <a:prstGeom prst="rect">
            <a:avLst/>
          </a:prstGeom>
        </p:spPr>
      </p:pic>
      <p:pic>
        <p:nvPicPr>
          <p:cNvPr id="4" name="Picture 12" descr="mandala_prv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21085"/>
            <a:ext cx="9793088" cy="97930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843855" y="-924048"/>
            <a:ext cx="5256584" cy="16561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b="1" dirty="0">
                <a:solidFill>
                  <a:schemeClr val="bg1"/>
                </a:solidFill>
              </a:rPr>
              <a:t>GLAVNI UČNI CILJI:</a:t>
            </a:r>
          </a:p>
        </p:txBody>
      </p:sp>
      <p:sp>
        <p:nvSpPr>
          <p:cNvPr id="7" name="Pravokotnik 6"/>
          <p:cNvSpPr/>
          <p:nvPr/>
        </p:nvSpPr>
        <p:spPr>
          <a:xfrm>
            <a:off x="789881" y="1289924"/>
            <a:ext cx="5264031" cy="53553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sl-SI" dirty="0"/>
              <a:t>-   spodbujanje </a:t>
            </a:r>
            <a:r>
              <a:rPr lang="sl-SI" dirty="0" err="1"/>
              <a:t>večmodelnega</a:t>
            </a:r>
            <a:r>
              <a:rPr lang="sl-SI" dirty="0"/>
              <a:t> učenja (vključevanje vizualnega, slušnega, kinestetičnega učnega stila ter branja in pisanja) </a:t>
            </a:r>
            <a:endParaRPr lang="sl-SI" dirty="0">
              <a:ea typeface="Calibri" panose="020F0502020204030204"/>
              <a:cs typeface="Calibri" panose="020F0502020204030204"/>
            </a:endParaRPr>
          </a:p>
          <a:p>
            <a:endParaRPr lang="sl-SI" dirty="0"/>
          </a:p>
          <a:p>
            <a:r>
              <a:rPr lang="sl-SI" dirty="0"/>
              <a:t>-   spodbujanje gibalne aktivnosti za učenje in     spoznavanje</a:t>
            </a:r>
          </a:p>
          <a:p>
            <a:pPr marL="285750" indent="-285750">
              <a:buFont typeface="Calibri"/>
              <a:buChar char="-"/>
            </a:pPr>
            <a:endParaRPr lang="sl-SI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sl-SI" dirty="0">
                <a:ea typeface="Calibri" panose="020F0502020204030204"/>
                <a:cs typeface="Calibri" panose="020F0502020204030204"/>
              </a:rPr>
              <a:t>spoznavanje in uporaba različnih iger in učnih metod za delo z otroki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sl-SI" dirty="0">
                <a:ea typeface="Calibri" panose="020F0502020204030204"/>
                <a:cs typeface="Calibri" panose="020F0502020204030204"/>
              </a:rPr>
              <a:t>spodbujanje pripovedovanje zgodb za učenje</a:t>
            </a:r>
          </a:p>
          <a:p>
            <a:pPr marL="285750" indent="-285750">
              <a:buFont typeface="Calibri"/>
              <a:buChar char="-"/>
            </a:pPr>
            <a:endParaRPr lang="sl-SI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sl-SI" dirty="0">
                <a:ea typeface="Calibri" panose="020F0502020204030204"/>
                <a:cs typeface="Calibri" panose="020F0502020204030204"/>
              </a:rPr>
              <a:t>predstavitev različnih idej in primerov dobre prakse za dobro počutje strokovnih delavcev</a:t>
            </a:r>
          </a:p>
          <a:p>
            <a:pPr marL="285750" indent="-285750">
              <a:buFont typeface="Calibri"/>
              <a:buChar char="-"/>
            </a:pPr>
            <a:endParaRPr lang="sl-SI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sl-SI" dirty="0">
                <a:ea typeface="Calibri" panose="020F0502020204030204"/>
                <a:cs typeface="Calibri" panose="020F0502020204030204"/>
              </a:rPr>
              <a:t>pomen vključevanja sprostitvenih vaj in metod v delo z otroki in skrb za dobro počutje strokovnih delavcev</a:t>
            </a:r>
          </a:p>
          <a:p>
            <a:pPr marL="285750" indent="-285750">
              <a:buFont typeface="Calibri"/>
              <a:buChar char="-"/>
            </a:pPr>
            <a:endParaRPr lang="sl-SI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5973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3" descr="global_PP_podlag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2" descr="mandala_prv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21085"/>
            <a:ext cx="9793088" cy="97930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777180" y="-811283"/>
            <a:ext cx="5256584" cy="16561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b="1" dirty="0">
                <a:solidFill>
                  <a:schemeClr val="bg1"/>
                </a:solidFill>
              </a:rPr>
              <a:t>GLAVNA SPOZNANJA:</a:t>
            </a:r>
          </a:p>
        </p:txBody>
      </p:sp>
      <p:sp>
        <p:nvSpPr>
          <p:cNvPr id="7" name="Pravokotnik 6"/>
          <p:cNvSpPr/>
          <p:nvPr/>
        </p:nvSpPr>
        <p:spPr>
          <a:xfrm>
            <a:off x="789881" y="1289924"/>
            <a:ext cx="5264031" cy="507831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sl-SI" dirty="0">
                <a:cs typeface="Calibri"/>
              </a:rPr>
              <a:t> - potrditev, da delo, ki ga opravljava v oddelku in individualnih obravnavah sledi novim metodam dela</a:t>
            </a:r>
          </a:p>
          <a:p>
            <a:endParaRPr lang="sl-SI" dirty="0"/>
          </a:p>
          <a:p>
            <a:r>
              <a:rPr lang="sl-SI" dirty="0">
                <a:cs typeface="Calibri" panose="020F0502020204030204"/>
              </a:rPr>
              <a:t>- če si upaš stopiti izven okvirjev in poznaš razvojne stopnje otrok, lahko delaš "čudeže„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>
              <a:cs typeface="Calibri" panose="020F0502020204030204"/>
            </a:endParaRPr>
          </a:p>
          <a:p>
            <a:r>
              <a:rPr lang="sl-SI" dirty="0">
                <a:cs typeface="Calibri" panose="020F0502020204030204"/>
              </a:rPr>
              <a:t>- potrditev lastnega prepričanja, da je gibanje najmočnejše orodje za pridobivanja znanja in optimalnega razvoja otrok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>
              <a:cs typeface="Calibri" panose="020F0502020204030204"/>
            </a:endParaRPr>
          </a:p>
          <a:p>
            <a:r>
              <a:rPr lang="sl-SI" dirty="0">
                <a:cs typeface="Calibri" panose="020F0502020204030204"/>
              </a:rPr>
              <a:t>- v naših krogih nam primanjkuje znanja in ozaveščanja o metodah in orodjih za skrb za naše dobro počutje in počutje otrok v skupini</a:t>
            </a:r>
          </a:p>
          <a:p>
            <a:pPr marL="285750" indent="-285750">
              <a:buFont typeface="Calibri"/>
              <a:buChar char="-"/>
            </a:pPr>
            <a:endParaRPr lang="sl-SI" dirty="0">
              <a:cs typeface="Calibri" panose="020F0502020204030204"/>
            </a:endParaRPr>
          </a:p>
          <a:p>
            <a:r>
              <a:rPr lang="sl-SI" dirty="0">
                <a:cs typeface="Calibri" panose="020F0502020204030204"/>
              </a:rPr>
              <a:t>- seznanitev z islandskim šolskim sistemom</a:t>
            </a:r>
          </a:p>
          <a:p>
            <a:endParaRPr lang="sl-SI" dirty="0"/>
          </a:p>
          <a:p>
            <a:endParaRPr lang="sl-SI" dirty="0">
              <a:cs typeface="Calibri" panose="020F0502020204030204"/>
            </a:endParaRPr>
          </a:p>
          <a:p>
            <a:endParaRPr lang="sl-S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646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3" descr="global_PP_podlag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2" descr="mandala_prv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21085"/>
            <a:ext cx="9793088" cy="97930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86630" y="-811283"/>
            <a:ext cx="5256584" cy="16561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b="1" dirty="0">
                <a:solidFill>
                  <a:schemeClr val="bg1"/>
                </a:solidFill>
              </a:rPr>
              <a:t>UTRINKI:</a:t>
            </a:r>
          </a:p>
        </p:txBody>
      </p:sp>
      <p:pic>
        <p:nvPicPr>
          <p:cNvPr id="8" name="Slika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1" y="6003003"/>
            <a:ext cx="1668780" cy="638810"/>
          </a:xfrm>
          <a:prstGeom prst="rect">
            <a:avLst/>
          </a:prstGeom>
        </p:spPr>
      </p:pic>
      <p:pic>
        <p:nvPicPr>
          <p:cNvPr id="9" name="Slika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00" y="5950933"/>
            <a:ext cx="1695450" cy="742950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59" y="6003003"/>
            <a:ext cx="1945640" cy="65659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4D09CF5-0C42-496A-B65C-511B80104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693" y="377160"/>
            <a:ext cx="3519424" cy="263956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154893F-98A1-4AE9-86CB-9DC1B75E4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268" y="837514"/>
            <a:ext cx="3167818" cy="237586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00AE0E7-E31C-4EB3-81AB-EC38BAA0A3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311" t="5955" r="32306" b="12362"/>
          <a:stretch/>
        </p:blipFill>
        <p:spPr>
          <a:xfrm>
            <a:off x="4471451" y="814652"/>
            <a:ext cx="2862801" cy="361526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0DFC745-2AC6-489F-88F9-6519A7BBA7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048474" y="3321850"/>
            <a:ext cx="3216185" cy="24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93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225</Words>
  <Application>Microsoft Office PowerPoint</Application>
  <PresentationFormat>Širokozaslonsko</PresentationFormat>
  <Paragraphs>32</Paragraphs>
  <Slides>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Anja Stipanovič</dc:creator>
  <cp:lastModifiedBy>TADEJA FERLEŽ</cp:lastModifiedBy>
  <cp:revision>126</cp:revision>
  <dcterms:created xsi:type="dcterms:W3CDTF">2022-11-16T07:32:12Z</dcterms:created>
  <dcterms:modified xsi:type="dcterms:W3CDTF">2023-11-10T05:15:27Z</dcterms:modified>
</cp:coreProperties>
</file>