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1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71" r:id="rId4"/>
    <p:sldId id="267" r:id="rId5"/>
    <p:sldId id="268" r:id="rId6"/>
    <p:sldId id="270" r:id="rId7"/>
    <p:sldId id="269" r:id="rId8"/>
    <p:sldId id="258" r:id="rId9"/>
    <p:sldId id="259" r:id="rId10"/>
    <p:sldId id="272" r:id="rId11"/>
    <p:sldId id="273" r:id="rId12"/>
    <p:sldId id="260" r:id="rId13"/>
    <p:sldId id="262" r:id="rId14"/>
    <p:sldId id="265" r:id="rId15"/>
    <p:sldId id="263" r:id="rId16"/>
    <p:sldId id="274" r:id="rId17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EE795C-596A-9B26-867A-707F6AE23CCC}" v="158" dt="2023-01-31T14:33:38.441"/>
    <p1510:client id="{3BA0F670-5670-76FA-0C8A-DB58524A77CD}" v="284" dt="2023-02-01T18:10:51.109"/>
    <p1510:client id="{408C0981-16FD-2BC2-2D09-369A0B922770}" v="46" dt="2023-01-31T19:47:38.763"/>
    <p1510:client id="{52F36AE8-9547-1E01-2FB1-EADD51F80459}" v="110" dt="2023-02-01T17:40:52.445"/>
    <p1510:client id="{6D15151F-B60C-419A-05A8-682F1E6A9794}" v="258" dt="2023-01-31T18:58:12.161"/>
    <p1510:client id="{6FECF637-B8B1-C7CA-48F5-B53F757B233E}" v="57" dt="2023-01-28T13:12:49.419"/>
    <p1510:client id="{7200DB68-27E5-2D9F-C538-0BBC2E7E3F1F}" v="1" dt="2023-01-31T14:19:06.142"/>
    <p1510:client id="{84BDF60B-01C7-AFF6-E118-6FA1E15196B4}" v="9" dt="2023-02-02T06:04:56.024"/>
    <p1510:client id="{9465648A-A413-88D7-EB45-8B6173D64FC1}" v="633" dt="2023-02-01T04:51:00.411"/>
    <p1510:client id="{A4565DAA-860A-84D5-ED23-39B9238762C6}" v="34" dt="2023-01-28T13:13:59.342"/>
    <p1510:client id="{B3AC2BDD-B8CE-4A54-8BF4-A5B2204EB34F}" v="46" dt="2023-01-28T09:09:22.296"/>
    <p1510:client id="{B9A4A57F-867C-4AE0-31B9-15D29C15CF3B}" v="359" dt="2023-01-30T20:19:43.875"/>
    <p1510:client id="{D90A2400-4927-F5BD-A380-8C49567D4F2A}" v="804" dt="2023-01-30T21:10:13.764"/>
    <p1510:client id="{E3B6E6A3-8BE3-14B1-50D5-3CB525E96348}" v="40" dt="2023-02-01T18:42:41.023"/>
    <p1510:client id="{F674C5A9-F502-F57D-AFC8-A72AEF6085C8}" v="125" dt="2023-01-30T18:28:48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9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78F4CF-7B3C-4BEF-B72E-E3C19E9792D8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939996C-F458-4B80-9A93-F2A408CD5A05}">
      <dgm:prSet/>
      <dgm:spPr/>
      <dgm:t>
        <a:bodyPr/>
        <a:lstStyle/>
        <a:p>
          <a:r>
            <a:rPr lang="en-GB"/>
            <a:t>RAZPIS VODSTVA (E ZBORNICA, TEJA KUK)</a:t>
          </a:r>
          <a:endParaRPr lang="en-US"/>
        </a:p>
      </dgm:t>
    </dgm:pt>
    <dgm:pt modelId="{5450673A-F5FD-4134-A94B-734DA67BCD2C}" type="parTrans" cxnId="{658ABEE8-A0A4-4FC8-95C6-085386CEA27D}">
      <dgm:prSet/>
      <dgm:spPr/>
      <dgm:t>
        <a:bodyPr/>
        <a:lstStyle/>
        <a:p>
          <a:endParaRPr lang="en-US"/>
        </a:p>
      </dgm:t>
    </dgm:pt>
    <dgm:pt modelId="{932377B0-B977-4C30-914D-9C68B7308F9A}" type="sibTrans" cxnId="{658ABEE8-A0A4-4FC8-95C6-085386CEA27D}">
      <dgm:prSet/>
      <dgm:spPr/>
      <dgm:t>
        <a:bodyPr/>
        <a:lstStyle/>
        <a:p>
          <a:endParaRPr lang="en-US"/>
        </a:p>
      </dgm:t>
    </dgm:pt>
    <dgm:pt modelId="{B1F99271-11A7-446E-9304-5CE0B3F2E05A}">
      <dgm:prSet/>
      <dgm:spPr/>
      <dgm:t>
        <a:bodyPr/>
        <a:lstStyle/>
        <a:p>
          <a:r>
            <a:rPr lang="en-GB"/>
            <a:t>IZBIRA TEČAJA NA  SCHOOL EDUCATION GATEWAY</a:t>
          </a:r>
          <a:endParaRPr lang="en-US"/>
        </a:p>
      </dgm:t>
    </dgm:pt>
    <dgm:pt modelId="{B94BA961-818B-495F-A992-D67164741A3E}" type="parTrans" cxnId="{2858457A-31EB-4E23-AA2F-A9B13E3EFA63}">
      <dgm:prSet/>
      <dgm:spPr/>
      <dgm:t>
        <a:bodyPr/>
        <a:lstStyle/>
        <a:p>
          <a:endParaRPr lang="en-US"/>
        </a:p>
      </dgm:t>
    </dgm:pt>
    <dgm:pt modelId="{F837372D-C9B9-4881-87E0-78CDF4F5EBEF}" type="sibTrans" cxnId="{2858457A-31EB-4E23-AA2F-A9B13E3EFA63}">
      <dgm:prSet/>
      <dgm:spPr/>
      <dgm:t>
        <a:bodyPr/>
        <a:lstStyle/>
        <a:p>
          <a:endParaRPr lang="en-US"/>
        </a:p>
      </dgm:t>
    </dgm:pt>
    <dgm:pt modelId="{92A5B41B-B817-4F78-AD10-B6700A944811}">
      <dgm:prSet/>
      <dgm:spPr/>
      <dgm:t>
        <a:bodyPr/>
        <a:lstStyle/>
        <a:p>
          <a:r>
            <a:rPr lang="en-GB"/>
            <a:t>PRIJAVA VODSTVU</a:t>
          </a:r>
          <a:endParaRPr lang="en-US"/>
        </a:p>
      </dgm:t>
    </dgm:pt>
    <dgm:pt modelId="{23326188-3FC5-49C7-8B4A-8DEA390B173A}" type="parTrans" cxnId="{9C26F9F5-950A-47BE-9EDE-AD2CBA8C2371}">
      <dgm:prSet/>
      <dgm:spPr/>
      <dgm:t>
        <a:bodyPr/>
        <a:lstStyle/>
        <a:p>
          <a:endParaRPr lang="en-US"/>
        </a:p>
      </dgm:t>
    </dgm:pt>
    <dgm:pt modelId="{3BBA5DC6-E467-4B8D-AA62-E230D58AE4D9}" type="sibTrans" cxnId="{9C26F9F5-950A-47BE-9EDE-AD2CBA8C2371}">
      <dgm:prSet/>
      <dgm:spPr/>
      <dgm:t>
        <a:bodyPr/>
        <a:lstStyle/>
        <a:p>
          <a:endParaRPr lang="en-US"/>
        </a:p>
      </dgm:t>
    </dgm:pt>
    <dgm:pt modelId="{CDA4A218-482A-4A31-B94F-84CE212640D5}">
      <dgm:prSet/>
      <dgm:spPr/>
      <dgm:t>
        <a:bodyPr/>
        <a:lstStyle/>
        <a:p>
          <a:r>
            <a:rPr lang="en-GB"/>
            <a:t>REZERVACIJA MESTA PRI ORGANIZATORJU</a:t>
          </a:r>
          <a:endParaRPr lang="en-US"/>
        </a:p>
      </dgm:t>
    </dgm:pt>
    <dgm:pt modelId="{24C8588A-777E-459F-8399-AAE238876AC3}" type="parTrans" cxnId="{7592BFF6-5833-43F9-B43F-226BA461650F}">
      <dgm:prSet/>
      <dgm:spPr/>
      <dgm:t>
        <a:bodyPr/>
        <a:lstStyle/>
        <a:p>
          <a:endParaRPr lang="en-US"/>
        </a:p>
      </dgm:t>
    </dgm:pt>
    <dgm:pt modelId="{B8020DF2-E06F-4DCB-90A2-264A3CEB2175}" type="sibTrans" cxnId="{7592BFF6-5833-43F9-B43F-226BA461650F}">
      <dgm:prSet/>
      <dgm:spPr/>
      <dgm:t>
        <a:bodyPr/>
        <a:lstStyle/>
        <a:p>
          <a:endParaRPr lang="en-US"/>
        </a:p>
      </dgm:t>
    </dgm:pt>
    <dgm:pt modelId="{D8066BE8-90D1-4B2B-B6BB-6AA0E14F7A69}">
      <dgm:prSet/>
      <dgm:spPr/>
      <dgm:t>
        <a:bodyPr/>
        <a:lstStyle/>
        <a:p>
          <a:r>
            <a:rPr lang="en-GB"/>
            <a:t>MOBILITY AGREEMENT</a:t>
          </a:r>
          <a:endParaRPr lang="en-US"/>
        </a:p>
      </dgm:t>
    </dgm:pt>
    <dgm:pt modelId="{5F8D0473-A6D3-47FA-B52D-D0B1BD6666EF}" type="parTrans" cxnId="{7399C006-1D99-4BE5-80A0-E8EA1BA6AC14}">
      <dgm:prSet/>
      <dgm:spPr/>
      <dgm:t>
        <a:bodyPr/>
        <a:lstStyle/>
        <a:p>
          <a:endParaRPr lang="en-US"/>
        </a:p>
      </dgm:t>
    </dgm:pt>
    <dgm:pt modelId="{A703265C-C9F2-4BC5-8EC8-AD35FDAE4E1E}" type="sibTrans" cxnId="{7399C006-1D99-4BE5-80A0-E8EA1BA6AC14}">
      <dgm:prSet/>
      <dgm:spPr/>
      <dgm:t>
        <a:bodyPr/>
        <a:lstStyle/>
        <a:p>
          <a:endParaRPr lang="en-US"/>
        </a:p>
      </dgm:t>
    </dgm:pt>
    <dgm:pt modelId="{3A72FDA1-69E3-4164-A81F-36FFE17E8182}">
      <dgm:prSet/>
      <dgm:spPr/>
      <dgm:t>
        <a:bodyPr/>
        <a:lstStyle/>
        <a:p>
          <a:r>
            <a:rPr lang="en-GB"/>
            <a:t>NAČRT DISEMENACIJE ZNANJA</a:t>
          </a:r>
          <a:endParaRPr lang="en-US"/>
        </a:p>
      </dgm:t>
    </dgm:pt>
    <dgm:pt modelId="{3E6E67E7-6A6F-40C1-85EF-2360D1E7A982}" type="parTrans" cxnId="{52A8F1A0-D546-427F-8E7C-76D83CCFBA35}">
      <dgm:prSet/>
      <dgm:spPr/>
      <dgm:t>
        <a:bodyPr/>
        <a:lstStyle/>
        <a:p>
          <a:endParaRPr lang="en-US"/>
        </a:p>
      </dgm:t>
    </dgm:pt>
    <dgm:pt modelId="{7F7FC970-475A-417F-8841-28AA61B75135}" type="sibTrans" cxnId="{52A8F1A0-D546-427F-8E7C-76D83CCFBA35}">
      <dgm:prSet/>
      <dgm:spPr/>
      <dgm:t>
        <a:bodyPr/>
        <a:lstStyle/>
        <a:p>
          <a:endParaRPr lang="en-US"/>
        </a:p>
      </dgm:t>
    </dgm:pt>
    <dgm:pt modelId="{53FDDF8E-FE9A-4A63-836A-F170934A221E}">
      <dgm:prSet phldr="0"/>
      <dgm:spPr/>
      <dgm:t>
        <a:bodyPr/>
        <a:lstStyle/>
        <a:p>
          <a:pPr rtl="0"/>
          <a:r>
            <a:rPr lang="en-GB">
              <a:latin typeface="Century Gothic" panose="020B0502020202020204"/>
            </a:rPr>
            <a:t>POYANIMATI SE O ORGANIZATORJU TEČAJA</a:t>
          </a:r>
        </a:p>
      </dgm:t>
    </dgm:pt>
    <dgm:pt modelId="{A4857465-BB41-4E08-A77F-F20EA1DF2461}" type="parTrans" cxnId="{F2A9FF19-10A7-458A-94E7-9FEE374A05CF}">
      <dgm:prSet/>
      <dgm:spPr/>
    </dgm:pt>
    <dgm:pt modelId="{4F85FF09-1BFF-4E50-93C2-A21B93430288}" type="sibTrans" cxnId="{F2A9FF19-10A7-458A-94E7-9FEE374A05CF}">
      <dgm:prSet/>
      <dgm:spPr/>
    </dgm:pt>
    <dgm:pt modelId="{5D9AB093-C27F-47A4-A904-504F2DD38414}" type="pres">
      <dgm:prSet presAssocID="{C378F4CF-7B3C-4BEF-B72E-E3C19E9792D8}" presName="Name0" presStyleCnt="0">
        <dgm:presLayoutVars>
          <dgm:dir/>
          <dgm:animLvl val="lvl"/>
          <dgm:resizeHandles val="exact"/>
        </dgm:presLayoutVars>
      </dgm:prSet>
      <dgm:spPr/>
    </dgm:pt>
    <dgm:pt modelId="{E55F4EAA-0BFA-43F5-AEFD-7FBA78F2A958}" type="pres">
      <dgm:prSet presAssocID="{53FDDF8E-FE9A-4A63-836A-F170934A221E}" presName="boxAndChildren" presStyleCnt="0"/>
      <dgm:spPr/>
    </dgm:pt>
    <dgm:pt modelId="{D69B216A-AE1A-4197-81C8-D1D26552F11D}" type="pres">
      <dgm:prSet presAssocID="{53FDDF8E-FE9A-4A63-836A-F170934A221E}" presName="parentTextBox" presStyleLbl="node1" presStyleIdx="0" presStyleCnt="7"/>
      <dgm:spPr/>
    </dgm:pt>
    <dgm:pt modelId="{FFA44AAE-7CC0-4DC6-AAAB-807427732A5C}" type="pres">
      <dgm:prSet presAssocID="{7F7FC970-475A-417F-8841-28AA61B75135}" presName="sp" presStyleCnt="0"/>
      <dgm:spPr/>
    </dgm:pt>
    <dgm:pt modelId="{C65BF4CF-54D3-48BC-BCAD-A1FA014BE174}" type="pres">
      <dgm:prSet presAssocID="{3A72FDA1-69E3-4164-A81F-36FFE17E8182}" presName="arrowAndChildren" presStyleCnt="0"/>
      <dgm:spPr/>
    </dgm:pt>
    <dgm:pt modelId="{151F76C6-E395-4803-A89A-EFFD2178435C}" type="pres">
      <dgm:prSet presAssocID="{3A72FDA1-69E3-4164-A81F-36FFE17E8182}" presName="parentTextArrow" presStyleLbl="node1" presStyleIdx="1" presStyleCnt="7"/>
      <dgm:spPr/>
    </dgm:pt>
    <dgm:pt modelId="{2923F698-345F-468A-A48D-F157C8405B4C}" type="pres">
      <dgm:prSet presAssocID="{A703265C-C9F2-4BC5-8EC8-AD35FDAE4E1E}" presName="sp" presStyleCnt="0"/>
      <dgm:spPr/>
    </dgm:pt>
    <dgm:pt modelId="{FD693D87-616D-4A0C-9378-17A36E589045}" type="pres">
      <dgm:prSet presAssocID="{D8066BE8-90D1-4B2B-B6BB-6AA0E14F7A69}" presName="arrowAndChildren" presStyleCnt="0"/>
      <dgm:spPr/>
    </dgm:pt>
    <dgm:pt modelId="{44E0C70B-2083-4010-901B-3511D2394D59}" type="pres">
      <dgm:prSet presAssocID="{D8066BE8-90D1-4B2B-B6BB-6AA0E14F7A69}" presName="parentTextArrow" presStyleLbl="node1" presStyleIdx="2" presStyleCnt="7"/>
      <dgm:spPr/>
    </dgm:pt>
    <dgm:pt modelId="{4CE4346B-0FC1-4BF9-BEA9-31C327A267D4}" type="pres">
      <dgm:prSet presAssocID="{B8020DF2-E06F-4DCB-90A2-264A3CEB2175}" presName="sp" presStyleCnt="0"/>
      <dgm:spPr/>
    </dgm:pt>
    <dgm:pt modelId="{B876D6AE-0C15-449F-A550-838D90D871EA}" type="pres">
      <dgm:prSet presAssocID="{CDA4A218-482A-4A31-B94F-84CE212640D5}" presName="arrowAndChildren" presStyleCnt="0"/>
      <dgm:spPr/>
    </dgm:pt>
    <dgm:pt modelId="{B810544E-E708-49B4-8597-D8FD367BD2A4}" type="pres">
      <dgm:prSet presAssocID="{CDA4A218-482A-4A31-B94F-84CE212640D5}" presName="parentTextArrow" presStyleLbl="node1" presStyleIdx="3" presStyleCnt="7"/>
      <dgm:spPr/>
    </dgm:pt>
    <dgm:pt modelId="{74018FEA-FDCE-4152-B12A-D3BAA2B222A8}" type="pres">
      <dgm:prSet presAssocID="{3BBA5DC6-E467-4B8D-AA62-E230D58AE4D9}" presName="sp" presStyleCnt="0"/>
      <dgm:spPr/>
    </dgm:pt>
    <dgm:pt modelId="{FC139683-3439-481C-AA2A-F18E571B89CF}" type="pres">
      <dgm:prSet presAssocID="{92A5B41B-B817-4F78-AD10-B6700A944811}" presName="arrowAndChildren" presStyleCnt="0"/>
      <dgm:spPr/>
    </dgm:pt>
    <dgm:pt modelId="{31D1FF3C-7486-4DD5-A4A5-E2229DF67217}" type="pres">
      <dgm:prSet presAssocID="{92A5B41B-B817-4F78-AD10-B6700A944811}" presName="parentTextArrow" presStyleLbl="node1" presStyleIdx="4" presStyleCnt="7"/>
      <dgm:spPr/>
    </dgm:pt>
    <dgm:pt modelId="{3544EAD1-87D1-43B5-AB2A-66E2ED68EAE9}" type="pres">
      <dgm:prSet presAssocID="{F837372D-C9B9-4881-87E0-78CDF4F5EBEF}" presName="sp" presStyleCnt="0"/>
      <dgm:spPr/>
    </dgm:pt>
    <dgm:pt modelId="{5BDEBE17-B1C8-4775-A138-F48130C0FF6B}" type="pres">
      <dgm:prSet presAssocID="{B1F99271-11A7-446E-9304-5CE0B3F2E05A}" presName="arrowAndChildren" presStyleCnt="0"/>
      <dgm:spPr/>
    </dgm:pt>
    <dgm:pt modelId="{28709261-9B4F-4E9D-94C5-71C78EF0C808}" type="pres">
      <dgm:prSet presAssocID="{B1F99271-11A7-446E-9304-5CE0B3F2E05A}" presName="parentTextArrow" presStyleLbl="node1" presStyleIdx="5" presStyleCnt="7"/>
      <dgm:spPr/>
    </dgm:pt>
    <dgm:pt modelId="{8A81FE7F-C7B3-4FAA-B88E-B63CC8550405}" type="pres">
      <dgm:prSet presAssocID="{932377B0-B977-4C30-914D-9C68B7308F9A}" presName="sp" presStyleCnt="0"/>
      <dgm:spPr/>
    </dgm:pt>
    <dgm:pt modelId="{10955892-9EB2-4DB4-A705-EDB9918B787E}" type="pres">
      <dgm:prSet presAssocID="{E939996C-F458-4B80-9A93-F2A408CD5A05}" presName="arrowAndChildren" presStyleCnt="0"/>
      <dgm:spPr/>
    </dgm:pt>
    <dgm:pt modelId="{B6ACF480-6C2A-49DB-A4CA-60BA89035885}" type="pres">
      <dgm:prSet presAssocID="{E939996C-F458-4B80-9A93-F2A408CD5A05}" presName="parentTextArrow" presStyleLbl="node1" presStyleIdx="6" presStyleCnt="7"/>
      <dgm:spPr/>
    </dgm:pt>
  </dgm:ptLst>
  <dgm:cxnLst>
    <dgm:cxn modelId="{7399C006-1D99-4BE5-80A0-E8EA1BA6AC14}" srcId="{C378F4CF-7B3C-4BEF-B72E-E3C19E9792D8}" destId="{D8066BE8-90D1-4B2B-B6BB-6AA0E14F7A69}" srcOrd="4" destOrd="0" parTransId="{5F8D0473-A6D3-47FA-B52D-D0B1BD6666EF}" sibTransId="{A703265C-C9F2-4BC5-8EC8-AD35FDAE4E1E}"/>
    <dgm:cxn modelId="{6A95550F-50E1-48A8-8AB0-1C08C58EBCFB}" type="presOf" srcId="{B1F99271-11A7-446E-9304-5CE0B3F2E05A}" destId="{28709261-9B4F-4E9D-94C5-71C78EF0C808}" srcOrd="0" destOrd="0" presId="urn:microsoft.com/office/officeart/2005/8/layout/process4"/>
    <dgm:cxn modelId="{F2A9FF19-10A7-458A-94E7-9FEE374A05CF}" srcId="{C378F4CF-7B3C-4BEF-B72E-E3C19E9792D8}" destId="{53FDDF8E-FE9A-4A63-836A-F170934A221E}" srcOrd="6" destOrd="0" parTransId="{A4857465-BB41-4E08-A77F-F20EA1DF2461}" sibTransId="{4F85FF09-1BFF-4E50-93C2-A21B93430288}"/>
    <dgm:cxn modelId="{4CDF862C-EE40-4285-92E0-BAC7AFF72101}" type="presOf" srcId="{53FDDF8E-FE9A-4A63-836A-F170934A221E}" destId="{D69B216A-AE1A-4197-81C8-D1D26552F11D}" srcOrd="0" destOrd="0" presId="urn:microsoft.com/office/officeart/2005/8/layout/process4"/>
    <dgm:cxn modelId="{4DB08E2F-5351-4016-9E65-BD1F4886AC3C}" type="presOf" srcId="{C378F4CF-7B3C-4BEF-B72E-E3C19E9792D8}" destId="{5D9AB093-C27F-47A4-A904-504F2DD38414}" srcOrd="0" destOrd="0" presId="urn:microsoft.com/office/officeart/2005/8/layout/process4"/>
    <dgm:cxn modelId="{B2625D52-5DDC-4B75-8215-C9D290F3CDE0}" type="presOf" srcId="{D8066BE8-90D1-4B2B-B6BB-6AA0E14F7A69}" destId="{44E0C70B-2083-4010-901B-3511D2394D59}" srcOrd="0" destOrd="0" presId="urn:microsoft.com/office/officeart/2005/8/layout/process4"/>
    <dgm:cxn modelId="{2858457A-31EB-4E23-AA2F-A9B13E3EFA63}" srcId="{C378F4CF-7B3C-4BEF-B72E-E3C19E9792D8}" destId="{B1F99271-11A7-446E-9304-5CE0B3F2E05A}" srcOrd="1" destOrd="0" parTransId="{B94BA961-818B-495F-A992-D67164741A3E}" sibTransId="{F837372D-C9B9-4881-87E0-78CDF4F5EBEF}"/>
    <dgm:cxn modelId="{AD749A84-E5D3-4B2E-BF3F-284FF217E325}" type="presOf" srcId="{3A72FDA1-69E3-4164-A81F-36FFE17E8182}" destId="{151F76C6-E395-4803-A89A-EFFD2178435C}" srcOrd="0" destOrd="0" presId="urn:microsoft.com/office/officeart/2005/8/layout/process4"/>
    <dgm:cxn modelId="{92F7E78B-1118-4705-AA93-1654880D2DA3}" type="presOf" srcId="{E939996C-F458-4B80-9A93-F2A408CD5A05}" destId="{B6ACF480-6C2A-49DB-A4CA-60BA89035885}" srcOrd="0" destOrd="0" presId="urn:microsoft.com/office/officeart/2005/8/layout/process4"/>
    <dgm:cxn modelId="{52A8F1A0-D546-427F-8E7C-76D83CCFBA35}" srcId="{C378F4CF-7B3C-4BEF-B72E-E3C19E9792D8}" destId="{3A72FDA1-69E3-4164-A81F-36FFE17E8182}" srcOrd="5" destOrd="0" parTransId="{3E6E67E7-6A6F-40C1-85EF-2360D1E7A982}" sibTransId="{7F7FC970-475A-417F-8841-28AA61B75135}"/>
    <dgm:cxn modelId="{658ABEE8-A0A4-4FC8-95C6-085386CEA27D}" srcId="{C378F4CF-7B3C-4BEF-B72E-E3C19E9792D8}" destId="{E939996C-F458-4B80-9A93-F2A408CD5A05}" srcOrd="0" destOrd="0" parTransId="{5450673A-F5FD-4134-A94B-734DA67BCD2C}" sibTransId="{932377B0-B977-4C30-914D-9C68B7308F9A}"/>
    <dgm:cxn modelId="{EF8BC7EA-1E60-4C23-901B-AA48F86D9DE9}" type="presOf" srcId="{CDA4A218-482A-4A31-B94F-84CE212640D5}" destId="{B810544E-E708-49B4-8597-D8FD367BD2A4}" srcOrd="0" destOrd="0" presId="urn:microsoft.com/office/officeart/2005/8/layout/process4"/>
    <dgm:cxn modelId="{9C26F9F5-950A-47BE-9EDE-AD2CBA8C2371}" srcId="{C378F4CF-7B3C-4BEF-B72E-E3C19E9792D8}" destId="{92A5B41B-B817-4F78-AD10-B6700A944811}" srcOrd="2" destOrd="0" parTransId="{23326188-3FC5-49C7-8B4A-8DEA390B173A}" sibTransId="{3BBA5DC6-E467-4B8D-AA62-E230D58AE4D9}"/>
    <dgm:cxn modelId="{7592BFF6-5833-43F9-B43F-226BA461650F}" srcId="{C378F4CF-7B3C-4BEF-B72E-E3C19E9792D8}" destId="{CDA4A218-482A-4A31-B94F-84CE212640D5}" srcOrd="3" destOrd="0" parTransId="{24C8588A-777E-459F-8399-AAE238876AC3}" sibTransId="{B8020DF2-E06F-4DCB-90A2-264A3CEB2175}"/>
    <dgm:cxn modelId="{4EDFCCFD-D370-4CD0-9E22-9C98FA410907}" type="presOf" srcId="{92A5B41B-B817-4F78-AD10-B6700A944811}" destId="{31D1FF3C-7486-4DD5-A4A5-E2229DF67217}" srcOrd="0" destOrd="0" presId="urn:microsoft.com/office/officeart/2005/8/layout/process4"/>
    <dgm:cxn modelId="{10D49CBF-35EA-4DCA-91BE-C1B015DE5982}" type="presParOf" srcId="{5D9AB093-C27F-47A4-A904-504F2DD38414}" destId="{E55F4EAA-0BFA-43F5-AEFD-7FBA78F2A958}" srcOrd="0" destOrd="0" presId="urn:microsoft.com/office/officeart/2005/8/layout/process4"/>
    <dgm:cxn modelId="{19D5F93D-D210-43A8-9ADC-1B1C55C6BC0D}" type="presParOf" srcId="{E55F4EAA-0BFA-43F5-AEFD-7FBA78F2A958}" destId="{D69B216A-AE1A-4197-81C8-D1D26552F11D}" srcOrd="0" destOrd="0" presId="urn:microsoft.com/office/officeart/2005/8/layout/process4"/>
    <dgm:cxn modelId="{E71138A7-E617-44BA-8D4F-5262F1107CEA}" type="presParOf" srcId="{5D9AB093-C27F-47A4-A904-504F2DD38414}" destId="{FFA44AAE-7CC0-4DC6-AAAB-807427732A5C}" srcOrd="1" destOrd="0" presId="urn:microsoft.com/office/officeart/2005/8/layout/process4"/>
    <dgm:cxn modelId="{EEA8B27D-F44E-4B46-B9C0-59F43772B5E1}" type="presParOf" srcId="{5D9AB093-C27F-47A4-A904-504F2DD38414}" destId="{C65BF4CF-54D3-48BC-BCAD-A1FA014BE174}" srcOrd="2" destOrd="0" presId="urn:microsoft.com/office/officeart/2005/8/layout/process4"/>
    <dgm:cxn modelId="{5B2DBCCC-B2D8-42DE-A831-C93B52048E00}" type="presParOf" srcId="{C65BF4CF-54D3-48BC-BCAD-A1FA014BE174}" destId="{151F76C6-E395-4803-A89A-EFFD2178435C}" srcOrd="0" destOrd="0" presId="urn:microsoft.com/office/officeart/2005/8/layout/process4"/>
    <dgm:cxn modelId="{9ABDF5EA-E257-45CC-B767-C1F50571C63F}" type="presParOf" srcId="{5D9AB093-C27F-47A4-A904-504F2DD38414}" destId="{2923F698-345F-468A-A48D-F157C8405B4C}" srcOrd="3" destOrd="0" presId="urn:microsoft.com/office/officeart/2005/8/layout/process4"/>
    <dgm:cxn modelId="{4B0B948C-8925-4AB5-A066-1BEC0D165318}" type="presParOf" srcId="{5D9AB093-C27F-47A4-A904-504F2DD38414}" destId="{FD693D87-616D-4A0C-9378-17A36E589045}" srcOrd="4" destOrd="0" presId="urn:microsoft.com/office/officeart/2005/8/layout/process4"/>
    <dgm:cxn modelId="{933AF83D-BA42-4220-9BAA-B2270D52A4E0}" type="presParOf" srcId="{FD693D87-616D-4A0C-9378-17A36E589045}" destId="{44E0C70B-2083-4010-901B-3511D2394D59}" srcOrd="0" destOrd="0" presId="urn:microsoft.com/office/officeart/2005/8/layout/process4"/>
    <dgm:cxn modelId="{DCC62F5F-6D63-4973-A28E-C0AF58BE94D1}" type="presParOf" srcId="{5D9AB093-C27F-47A4-A904-504F2DD38414}" destId="{4CE4346B-0FC1-4BF9-BEA9-31C327A267D4}" srcOrd="5" destOrd="0" presId="urn:microsoft.com/office/officeart/2005/8/layout/process4"/>
    <dgm:cxn modelId="{874244B8-5F7D-4ACC-B2AB-CED6F826A65A}" type="presParOf" srcId="{5D9AB093-C27F-47A4-A904-504F2DD38414}" destId="{B876D6AE-0C15-449F-A550-838D90D871EA}" srcOrd="6" destOrd="0" presId="urn:microsoft.com/office/officeart/2005/8/layout/process4"/>
    <dgm:cxn modelId="{5A3ED0DA-60DB-4266-9389-8D0E97D19182}" type="presParOf" srcId="{B876D6AE-0C15-449F-A550-838D90D871EA}" destId="{B810544E-E708-49B4-8597-D8FD367BD2A4}" srcOrd="0" destOrd="0" presId="urn:microsoft.com/office/officeart/2005/8/layout/process4"/>
    <dgm:cxn modelId="{2E34C0A2-20BD-4F6C-953F-AFB29ABB4D1C}" type="presParOf" srcId="{5D9AB093-C27F-47A4-A904-504F2DD38414}" destId="{74018FEA-FDCE-4152-B12A-D3BAA2B222A8}" srcOrd="7" destOrd="0" presId="urn:microsoft.com/office/officeart/2005/8/layout/process4"/>
    <dgm:cxn modelId="{C05E4760-0F40-4C1A-8277-401416982D8C}" type="presParOf" srcId="{5D9AB093-C27F-47A4-A904-504F2DD38414}" destId="{FC139683-3439-481C-AA2A-F18E571B89CF}" srcOrd="8" destOrd="0" presId="urn:microsoft.com/office/officeart/2005/8/layout/process4"/>
    <dgm:cxn modelId="{2CD40B6E-F4C8-4456-BFA9-26E11B8FAE7F}" type="presParOf" srcId="{FC139683-3439-481C-AA2A-F18E571B89CF}" destId="{31D1FF3C-7486-4DD5-A4A5-E2229DF67217}" srcOrd="0" destOrd="0" presId="urn:microsoft.com/office/officeart/2005/8/layout/process4"/>
    <dgm:cxn modelId="{04D29AFD-92CE-4D0A-B51E-DA06FA259E48}" type="presParOf" srcId="{5D9AB093-C27F-47A4-A904-504F2DD38414}" destId="{3544EAD1-87D1-43B5-AB2A-66E2ED68EAE9}" srcOrd="9" destOrd="0" presId="urn:microsoft.com/office/officeart/2005/8/layout/process4"/>
    <dgm:cxn modelId="{60391825-C7C5-4727-9D1E-2C0CB6713317}" type="presParOf" srcId="{5D9AB093-C27F-47A4-A904-504F2DD38414}" destId="{5BDEBE17-B1C8-4775-A138-F48130C0FF6B}" srcOrd="10" destOrd="0" presId="urn:microsoft.com/office/officeart/2005/8/layout/process4"/>
    <dgm:cxn modelId="{FCA29D03-D44C-41EB-88CA-1B71A65D3379}" type="presParOf" srcId="{5BDEBE17-B1C8-4775-A138-F48130C0FF6B}" destId="{28709261-9B4F-4E9D-94C5-71C78EF0C808}" srcOrd="0" destOrd="0" presId="urn:microsoft.com/office/officeart/2005/8/layout/process4"/>
    <dgm:cxn modelId="{FA61C860-0388-4D3B-A6C6-B84E83BB3548}" type="presParOf" srcId="{5D9AB093-C27F-47A4-A904-504F2DD38414}" destId="{8A81FE7F-C7B3-4FAA-B88E-B63CC8550405}" srcOrd="11" destOrd="0" presId="urn:microsoft.com/office/officeart/2005/8/layout/process4"/>
    <dgm:cxn modelId="{001E0BD0-C1DC-4003-872A-2F9CDBA897D2}" type="presParOf" srcId="{5D9AB093-C27F-47A4-A904-504F2DD38414}" destId="{10955892-9EB2-4DB4-A705-EDB9918B787E}" srcOrd="12" destOrd="0" presId="urn:microsoft.com/office/officeart/2005/8/layout/process4"/>
    <dgm:cxn modelId="{8981B397-CC08-4640-B767-D0D5FE3531A7}" type="presParOf" srcId="{10955892-9EB2-4DB4-A705-EDB9918B787E}" destId="{B6ACF480-6C2A-49DB-A4CA-60BA8903588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7D535-8B12-4650-9765-77BDE9727F5E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5729497-8AEA-4883-BE99-41D19C120745}">
      <dgm:prSet/>
      <dgm:spPr/>
      <dgm:t>
        <a:bodyPr/>
        <a:lstStyle/>
        <a:p>
          <a:r>
            <a:rPr lang="en-GB"/>
            <a:t>OSEBNI DOKUMENTI</a:t>
          </a:r>
          <a:endParaRPr lang="en-US"/>
        </a:p>
      </dgm:t>
    </dgm:pt>
    <dgm:pt modelId="{8BE1866F-E025-4B1D-BF1B-273FD91DA378}" type="parTrans" cxnId="{898DDA6A-39C6-4EBE-9455-FA10F159E7FA}">
      <dgm:prSet/>
      <dgm:spPr/>
      <dgm:t>
        <a:bodyPr/>
        <a:lstStyle/>
        <a:p>
          <a:endParaRPr lang="en-US"/>
        </a:p>
      </dgm:t>
    </dgm:pt>
    <dgm:pt modelId="{9F686C21-1155-40B0-8337-643BC572A7E5}" type="sibTrans" cxnId="{898DDA6A-39C6-4EBE-9455-FA10F159E7FA}">
      <dgm:prSet/>
      <dgm:spPr/>
      <dgm:t>
        <a:bodyPr/>
        <a:lstStyle/>
        <a:p>
          <a:endParaRPr lang="en-US"/>
        </a:p>
      </dgm:t>
    </dgm:pt>
    <dgm:pt modelId="{594F5F91-4D90-4FE5-8796-B0447F6E1387}">
      <dgm:prSet/>
      <dgm:spPr/>
      <dgm:t>
        <a:bodyPr/>
        <a:lstStyle/>
        <a:p>
          <a:r>
            <a:rPr lang="en-GB"/>
            <a:t>POMEMBNI DOKUMENTI ZA ORGANIZATORJE</a:t>
          </a:r>
          <a:endParaRPr lang="en-US"/>
        </a:p>
      </dgm:t>
    </dgm:pt>
    <dgm:pt modelId="{E543C857-4AD2-4D3C-B7BD-D7580534B0F8}" type="parTrans" cxnId="{7E37B83A-2FD3-4540-8425-5F8A324A0AC3}">
      <dgm:prSet/>
      <dgm:spPr/>
      <dgm:t>
        <a:bodyPr/>
        <a:lstStyle/>
        <a:p>
          <a:endParaRPr lang="en-US"/>
        </a:p>
      </dgm:t>
    </dgm:pt>
    <dgm:pt modelId="{6C88E366-7929-4B73-9969-029720D45709}" type="sibTrans" cxnId="{7E37B83A-2FD3-4540-8425-5F8A324A0AC3}">
      <dgm:prSet/>
      <dgm:spPr/>
      <dgm:t>
        <a:bodyPr/>
        <a:lstStyle/>
        <a:p>
          <a:endParaRPr lang="en-US"/>
        </a:p>
      </dgm:t>
    </dgm:pt>
    <dgm:pt modelId="{585357DA-9CE1-448B-A9DF-81276F378C33}">
      <dgm:prSet/>
      <dgm:spPr/>
      <dgm:t>
        <a:bodyPr/>
        <a:lstStyle/>
        <a:p>
          <a:r>
            <a:rPr lang="en-GB"/>
            <a:t>VOZNI RED VLAKOV</a:t>
          </a:r>
          <a:endParaRPr lang="en-US"/>
        </a:p>
      </dgm:t>
    </dgm:pt>
    <dgm:pt modelId="{D1424B43-AF73-489A-B92B-0B4BE3F7286C}" type="parTrans" cxnId="{590B7A2C-CE00-4852-82C8-5A9A436D51EE}">
      <dgm:prSet/>
      <dgm:spPr/>
      <dgm:t>
        <a:bodyPr/>
        <a:lstStyle/>
        <a:p>
          <a:endParaRPr lang="en-US"/>
        </a:p>
      </dgm:t>
    </dgm:pt>
    <dgm:pt modelId="{12A10A3D-066A-432F-B09F-CC0893D4E996}" type="sibTrans" cxnId="{590B7A2C-CE00-4852-82C8-5A9A436D51EE}">
      <dgm:prSet/>
      <dgm:spPr/>
      <dgm:t>
        <a:bodyPr/>
        <a:lstStyle/>
        <a:p>
          <a:endParaRPr lang="en-US"/>
        </a:p>
      </dgm:t>
    </dgm:pt>
    <dgm:pt modelId="{C63E8C6E-CBFA-45F2-A19D-ABBCBFC4CBE5}">
      <dgm:prSet/>
      <dgm:spPr/>
      <dgm:t>
        <a:bodyPr/>
        <a:lstStyle/>
        <a:p>
          <a:r>
            <a:rPr lang="en-GB"/>
            <a:t>KARTE ZA VLAK</a:t>
          </a:r>
          <a:endParaRPr lang="en-US"/>
        </a:p>
      </dgm:t>
    </dgm:pt>
    <dgm:pt modelId="{AE9750DD-8DC8-4795-965D-870EF1F43E83}" type="parTrans" cxnId="{22BFD4F7-C689-44F3-9CEC-EB4F4121C6EF}">
      <dgm:prSet/>
      <dgm:spPr/>
      <dgm:t>
        <a:bodyPr/>
        <a:lstStyle/>
        <a:p>
          <a:endParaRPr lang="en-US"/>
        </a:p>
      </dgm:t>
    </dgm:pt>
    <dgm:pt modelId="{B1591A27-100A-4F45-9303-D69E112BD71A}" type="sibTrans" cxnId="{22BFD4F7-C689-44F3-9CEC-EB4F4121C6EF}">
      <dgm:prSet/>
      <dgm:spPr/>
      <dgm:t>
        <a:bodyPr/>
        <a:lstStyle/>
        <a:p>
          <a:endParaRPr lang="en-US"/>
        </a:p>
      </dgm:t>
    </dgm:pt>
    <dgm:pt modelId="{3C261F30-10D4-4381-A68A-6F3102A86811}">
      <dgm:prSet/>
      <dgm:spPr/>
      <dgm:t>
        <a:bodyPr/>
        <a:lstStyle/>
        <a:p>
          <a:r>
            <a:rPr lang="en-GB"/>
            <a:t>POZANIMATI SE GLEDE TRANSPORTA V PRAGI</a:t>
          </a:r>
          <a:endParaRPr lang="en-US"/>
        </a:p>
      </dgm:t>
    </dgm:pt>
    <dgm:pt modelId="{2ADE50F7-7595-4C07-A355-E76D45CC6D93}" type="parTrans" cxnId="{62C16147-0B71-4844-B334-0E8CA8BEFC16}">
      <dgm:prSet/>
      <dgm:spPr/>
      <dgm:t>
        <a:bodyPr/>
        <a:lstStyle/>
        <a:p>
          <a:endParaRPr lang="en-US"/>
        </a:p>
      </dgm:t>
    </dgm:pt>
    <dgm:pt modelId="{D99AE8A0-5FE6-4E6E-904F-F9D36074AB7E}" type="sibTrans" cxnId="{62C16147-0B71-4844-B334-0E8CA8BEFC16}">
      <dgm:prSet/>
      <dgm:spPr/>
      <dgm:t>
        <a:bodyPr/>
        <a:lstStyle/>
        <a:p>
          <a:endParaRPr lang="en-US"/>
        </a:p>
      </dgm:t>
    </dgm:pt>
    <dgm:pt modelId="{7FF893CA-4298-4EA0-98F2-761CA50514E3}">
      <dgm:prSet/>
      <dgm:spPr/>
      <dgm:t>
        <a:bodyPr/>
        <a:lstStyle/>
        <a:p>
          <a:r>
            <a:rPr lang="en-GB"/>
            <a:t>LOKACIJA TEČAJA</a:t>
          </a:r>
          <a:endParaRPr lang="en-US"/>
        </a:p>
      </dgm:t>
    </dgm:pt>
    <dgm:pt modelId="{FDA8DEF1-45AB-43B5-B439-F6A2A85A3947}" type="parTrans" cxnId="{4D217478-72A2-489B-B413-393E5CEF6D6D}">
      <dgm:prSet/>
      <dgm:spPr/>
      <dgm:t>
        <a:bodyPr/>
        <a:lstStyle/>
        <a:p>
          <a:endParaRPr lang="en-US"/>
        </a:p>
      </dgm:t>
    </dgm:pt>
    <dgm:pt modelId="{1FDCAB98-A6E9-455E-A1BD-01A9392FE26A}" type="sibTrans" cxnId="{4D217478-72A2-489B-B413-393E5CEF6D6D}">
      <dgm:prSet/>
      <dgm:spPr/>
      <dgm:t>
        <a:bodyPr/>
        <a:lstStyle/>
        <a:p>
          <a:endParaRPr lang="en-US"/>
        </a:p>
      </dgm:t>
    </dgm:pt>
    <dgm:pt modelId="{11DDE97C-58DB-4681-82A6-3296D09019A5}">
      <dgm:prSet/>
      <dgm:spPr/>
      <dgm:t>
        <a:bodyPr/>
        <a:lstStyle/>
        <a:p>
          <a:r>
            <a:rPr lang="en-GB"/>
            <a:t>POTRDILO O REZERVACIJI HOTELA</a:t>
          </a:r>
          <a:endParaRPr lang="en-US"/>
        </a:p>
      </dgm:t>
    </dgm:pt>
    <dgm:pt modelId="{6AD41FF7-270B-477C-8D5F-2B36E4550638}" type="parTrans" cxnId="{4A5F4553-5552-4DFB-BA7B-D206A22808B1}">
      <dgm:prSet/>
      <dgm:spPr/>
      <dgm:t>
        <a:bodyPr/>
        <a:lstStyle/>
        <a:p>
          <a:endParaRPr lang="en-US"/>
        </a:p>
      </dgm:t>
    </dgm:pt>
    <dgm:pt modelId="{DC842A09-E110-4A42-A6E6-2FA4D65F96A1}" type="sibTrans" cxnId="{4A5F4553-5552-4DFB-BA7B-D206A22808B1}">
      <dgm:prSet/>
      <dgm:spPr/>
      <dgm:t>
        <a:bodyPr/>
        <a:lstStyle/>
        <a:p>
          <a:endParaRPr lang="en-US"/>
        </a:p>
      </dgm:t>
    </dgm:pt>
    <dgm:pt modelId="{2E83E591-29D2-42BC-AA52-79C2E0E0F775}">
      <dgm:prSet/>
      <dgm:spPr/>
      <dgm:t>
        <a:bodyPr/>
        <a:lstStyle/>
        <a:p>
          <a:r>
            <a:rPr lang="en-GB"/>
            <a:t>KONTAKT TAKSISTA OZ. HOTELA</a:t>
          </a:r>
          <a:endParaRPr lang="en-US"/>
        </a:p>
      </dgm:t>
    </dgm:pt>
    <dgm:pt modelId="{0F4EEC80-4220-4281-9EFF-9FA2890B26A9}" type="parTrans" cxnId="{0AA2AC85-7C9D-4935-8AE0-666FC5C306E6}">
      <dgm:prSet/>
      <dgm:spPr/>
      <dgm:t>
        <a:bodyPr/>
        <a:lstStyle/>
        <a:p>
          <a:endParaRPr lang="en-US"/>
        </a:p>
      </dgm:t>
    </dgm:pt>
    <dgm:pt modelId="{1C52D260-418B-45A2-8E72-8085B41236AC}" type="sibTrans" cxnId="{0AA2AC85-7C9D-4935-8AE0-666FC5C306E6}">
      <dgm:prSet/>
      <dgm:spPr/>
      <dgm:t>
        <a:bodyPr/>
        <a:lstStyle/>
        <a:p>
          <a:endParaRPr lang="en-US"/>
        </a:p>
      </dgm:t>
    </dgm:pt>
    <dgm:pt modelId="{1C643B06-86B7-4045-982C-7A730BEB8684}">
      <dgm:prSet/>
      <dgm:spPr/>
      <dgm:t>
        <a:bodyPr/>
        <a:lstStyle/>
        <a:p>
          <a:r>
            <a:rPr lang="en-GB"/>
            <a:t>POZANIMATI SE O MOBILNEM OMREŽJU</a:t>
          </a:r>
          <a:endParaRPr lang="en-US"/>
        </a:p>
      </dgm:t>
    </dgm:pt>
    <dgm:pt modelId="{6DC6E8B5-C8D6-414F-8E92-CB7B53E6CA19}" type="parTrans" cxnId="{0E8EB6BF-1CCA-470A-9CA5-0236927E9070}">
      <dgm:prSet/>
      <dgm:spPr/>
      <dgm:t>
        <a:bodyPr/>
        <a:lstStyle/>
        <a:p>
          <a:endParaRPr lang="en-US"/>
        </a:p>
      </dgm:t>
    </dgm:pt>
    <dgm:pt modelId="{DCBAEC32-BDA4-43FB-B3A9-823DA632E8BB}" type="sibTrans" cxnId="{0E8EB6BF-1CCA-470A-9CA5-0236927E9070}">
      <dgm:prSet/>
      <dgm:spPr/>
      <dgm:t>
        <a:bodyPr/>
        <a:lstStyle/>
        <a:p>
          <a:endParaRPr lang="en-US"/>
        </a:p>
      </dgm:t>
    </dgm:pt>
    <dgm:pt modelId="{C3F6BCB4-354F-46E1-87DD-CF9F148958C4}">
      <dgm:prSet/>
      <dgm:spPr/>
      <dgm:t>
        <a:bodyPr/>
        <a:lstStyle/>
        <a:p>
          <a:r>
            <a:rPr lang="en-GB"/>
            <a:t>POZANIMATI SE O LOKALNI VALUTI</a:t>
          </a:r>
          <a:endParaRPr lang="en-US"/>
        </a:p>
      </dgm:t>
    </dgm:pt>
    <dgm:pt modelId="{7D8CD8D5-5BBD-4002-9F94-A251CE021A8C}" type="parTrans" cxnId="{5764D022-097A-40D6-8319-0C82BEF97152}">
      <dgm:prSet/>
      <dgm:spPr/>
      <dgm:t>
        <a:bodyPr/>
        <a:lstStyle/>
        <a:p>
          <a:endParaRPr lang="en-US"/>
        </a:p>
      </dgm:t>
    </dgm:pt>
    <dgm:pt modelId="{BF68821F-5777-4B25-A5CB-7EF939FDA46B}" type="sibTrans" cxnId="{5764D022-097A-40D6-8319-0C82BEF97152}">
      <dgm:prSet/>
      <dgm:spPr/>
      <dgm:t>
        <a:bodyPr/>
        <a:lstStyle/>
        <a:p>
          <a:endParaRPr lang="en-US"/>
        </a:p>
      </dgm:t>
    </dgm:pt>
    <dgm:pt modelId="{0E521258-6467-41D1-9B9D-08496773BFC8}">
      <dgm:prSet/>
      <dgm:spPr/>
      <dgm:t>
        <a:bodyPr/>
        <a:lstStyle/>
        <a:p>
          <a:r>
            <a:rPr lang="en-GB"/>
            <a:t>ZNAMENITOSTI</a:t>
          </a:r>
          <a:endParaRPr lang="en-US"/>
        </a:p>
      </dgm:t>
    </dgm:pt>
    <dgm:pt modelId="{6880EA88-223B-4550-9E5B-31D0C12EC952}" type="parTrans" cxnId="{91416D6B-C91F-42AF-AB01-9F8D8C9CF8BD}">
      <dgm:prSet/>
      <dgm:spPr/>
      <dgm:t>
        <a:bodyPr/>
        <a:lstStyle/>
        <a:p>
          <a:endParaRPr lang="en-US"/>
        </a:p>
      </dgm:t>
    </dgm:pt>
    <dgm:pt modelId="{36311FA4-FEE7-4551-B432-3758B8121EC7}" type="sibTrans" cxnId="{91416D6B-C91F-42AF-AB01-9F8D8C9CF8BD}">
      <dgm:prSet/>
      <dgm:spPr/>
      <dgm:t>
        <a:bodyPr/>
        <a:lstStyle/>
        <a:p>
          <a:endParaRPr lang="en-US"/>
        </a:p>
      </dgm:t>
    </dgm:pt>
    <dgm:pt modelId="{90CB26DA-8AB1-4F44-BA3B-F3443D4CE196}" type="pres">
      <dgm:prSet presAssocID="{9A77D535-8B12-4650-9765-77BDE9727F5E}" presName="diagram" presStyleCnt="0">
        <dgm:presLayoutVars>
          <dgm:dir/>
          <dgm:resizeHandles val="exact"/>
        </dgm:presLayoutVars>
      </dgm:prSet>
      <dgm:spPr/>
    </dgm:pt>
    <dgm:pt modelId="{417578DB-2A1D-442C-9BB7-D77F321C5133}" type="pres">
      <dgm:prSet presAssocID="{95729497-8AEA-4883-BE99-41D19C120745}" presName="node" presStyleLbl="node1" presStyleIdx="0" presStyleCnt="11">
        <dgm:presLayoutVars>
          <dgm:bulletEnabled val="1"/>
        </dgm:presLayoutVars>
      </dgm:prSet>
      <dgm:spPr/>
    </dgm:pt>
    <dgm:pt modelId="{1643ECC5-2514-4E6F-A7C8-B9E5557B88F1}" type="pres">
      <dgm:prSet presAssocID="{9F686C21-1155-40B0-8337-643BC572A7E5}" presName="sibTrans" presStyleCnt="0"/>
      <dgm:spPr/>
    </dgm:pt>
    <dgm:pt modelId="{B5A78F81-564C-49D7-B43E-38505C45A6F7}" type="pres">
      <dgm:prSet presAssocID="{594F5F91-4D90-4FE5-8796-B0447F6E1387}" presName="node" presStyleLbl="node1" presStyleIdx="1" presStyleCnt="11">
        <dgm:presLayoutVars>
          <dgm:bulletEnabled val="1"/>
        </dgm:presLayoutVars>
      </dgm:prSet>
      <dgm:spPr/>
    </dgm:pt>
    <dgm:pt modelId="{C85AAC5C-F141-41A8-806B-F0F286328777}" type="pres">
      <dgm:prSet presAssocID="{6C88E366-7929-4B73-9969-029720D45709}" presName="sibTrans" presStyleCnt="0"/>
      <dgm:spPr/>
    </dgm:pt>
    <dgm:pt modelId="{4CE69813-3156-425E-B1A8-35B74BD4745F}" type="pres">
      <dgm:prSet presAssocID="{585357DA-9CE1-448B-A9DF-81276F378C33}" presName="node" presStyleLbl="node1" presStyleIdx="2" presStyleCnt="11">
        <dgm:presLayoutVars>
          <dgm:bulletEnabled val="1"/>
        </dgm:presLayoutVars>
      </dgm:prSet>
      <dgm:spPr/>
    </dgm:pt>
    <dgm:pt modelId="{6FE0DD97-5543-4F25-93C3-73D39B4905B5}" type="pres">
      <dgm:prSet presAssocID="{12A10A3D-066A-432F-B09F-CC0893D4E996}" presName="sibTrans" presStyleCnt="0"/>
      <dgm:spPr/>
    </dgm:pt>
    <dgm:pt modelId="{04EED724-9798-4BEA-B9A4-81DF50483356}" type="pres">
      <dgm:prSet presAssocID="{C63E8C6E-CBFA-45F2-A19D-ABBCBFC4CBE5}" presName="node" presStyleLbl="node1" presStyleIdx="3" presStyleCnt="11">
        <dgm:presLayoutVars>
          <dgm:bulletEnabled val="1"/>
        </dgm:presLayoutVars>
      </dgm:prSet>
      <dgm:spPr/>
    </dgm:pt>
    <dgm:pt modelId="{88A37728-871B-48D0-A519-6B7EFC3332EF}" type="pres">
      <dgm:prSet presAssocID="{B1591A27-100A-4F45-9303-D69E112BD71A}" presName="sibTrans" presStyleCnt="0"/>
      <dgm:spPr/>
    </dgm:pt>
    <dgm:pt modelId="{7E713422-5B08-4740-9347-43198AC76855}" type="pres">
      <dgm:prSet presAssocID="{3C261F30-10D4-4381-A68A-6F3102A86811}" presName="node" presStyleLbl="node1" presStyleIdx="4" presStyleCnt="11">
        <dgm:presLayoutVars>
          <dgm:bulletEnabled val="1"/>
        </dgm:presLayoutVars>
      </dgm:prSet>
      <dgm:spPr/>
    </dgm:pt>
    <dgm:pt modelId="{2DF2B2A4-5C75-4CD1-A4C0-689F90C95BAC}" type="pres">
      <dgm:prSet presAssocID="{D99AE8A0-5FE6-4E6E-904F-F9D36074AB7E}" presName="sibTrans" presStyleCnt="0"/>
      <dgm:spPr/>
    </dgm:pt>
    <dgm:pt modelId="{D7A5179C-2F9D-4D89-A735-BA4C99D51D1E}" type="pres">
      <dgm:prSet presAssocID="{7FF893CA-4298-4EA0-98F2-761CA50514E3}" presName="node" presStyleLbl="node1" presStyleIdx="5" presStyleCnt="11">
        <dgm:presLayoutVars>
          <dgm:bulletEnabled val="1"/>
        </dgm:presLayoutVars>
      </dgm:prSet>
      <dgm:spPr/>
    </dgm:pt>
    <dgm:pt modelId="{FEA54EB7-E26F-4DF5-A15A-2A969C6CA376}" type="pres">
      <dgm:prSet presAssocID="{1FDCAB98-A6E9-455E-A1BD-01A9392FE26A}" presName="sibTrans" presStyleCnt="0"/>
      <dgm:spPr/>
    </dgm:pt>
    <dgm:pt modelId="{FB8D9E37-78AE-42CA-91E9-40B169977A79}" type="pres">
      <dgm:prSet presAssocID="{11DDE97C-58DB-4681-82A6-3296D09019A5}" presName="node" presStyleLbl="node1" presStyleIdx="6" presStyleCnt="11">
        <dgm:presLayoutVars>
          <dgm:bulletEnabled val="1"/>
        </dgm:presLayoutVars>
      </dgm:prSet>
      <dgm:spPr/>
    </dgm:pt>
    <dgm:pt modelId="{19AF1558-904C-4445-A897-185AB4232EE1}" type="pres">
      <dgm:prSet presAssocID="{DC842A09-E110-4A42-A6E6-2FA4D65F96A1}" presName="sibTrans" presStyleCnt="0"/>
      <dgm:spPr/>
    </dgm:pt>
    <dgm:pt modelId="{33E7EFC4-2D14-4E6B-B91D-70DE588B4881}" type="pres">
      <dgm:prSet presAssocID="{2E83E591-29D2-42BC-AA52-79C2E0E0F775}" presName="node" presStyleLbl="node1" presStyleIdx="7" presStyleCnt="11">
        <dgm:presLayoutVars>
          <dgm:bulletEnabled val="1"/>
        </dgm:presLayoutVars>
      </dgm:prSet>
      <dgm:spPr/>
    </dgm:pt>
    <dgm:pt modelId="{5B930AB8-82EA-40E1-84FE-D987F7CFAC1D}" type="pres">
      <dgm:prSet presAssocID="{1C52D260-418B-45A2-8E72-8085B41236AC}" presName="sibTrans" presStyleCnt="0"/>
      <dgm:spPr/>
    </dgm:pt>
    <dgm:pt modelId="{29E5F3E6-5888-4DCB-8ED8-A7162488F2E8}" type="pres">
      <dgm:prSet presAssocID="{1C643B06-86B7-4045-982C-7A730BEB8684}" presName="node" presStyleLbl="node1" presStyleIdx="8" presStyleCnt="11">
        <dgm:presLayoutVars>
          <dgm:bulletEnabled val="1"/>
        </dgm:presLayoutVars>
      </dgm:prSet>
      <dgm:spPr/>
    </dgm:pt>
    <dgm:pt modelId="{AB93FDE7-50BF-4A5D-9402-40DA67BA8229}" type="pres">
      <dgm:prSet presAssocID="{DCBAEC32-BDA4-43FB-B3A9-823DA632E8BB}" presName="sibTrans" presStyleCnt="0"/>
      <dgm:spPr/>
    </dgm:pt>
    <dgm:pt modelId="{3A448CD3-30FE-442E-92AA-4DA96240687C}" type="pres">
      <dgm:prSet presAssocID="{C3F6BCB4-354F-46E1-87DD-CF9F148958C4}" presName="node" presStyleLbl="node1" presStyleIdx="9" presStyleCnt="11">
        <dgm:presLayoutVars>
          <dgm:bulletEnabled val="1"/>
        </dgm:presLayoutVars>
      </dgm:prSet>
      <dgm:spPr/>
    </dgm:pt>
    <dgm:pt modelId="{8BEF179C-20C2-4C90-84BE-255F63FE4360}" type="pres">
      <dgm:prSet presAssocID="{BF68821F-5777-4B25-A5CB-7EF939FDA46B}" presName="sibTrans" presStyleCnt="0"/>
      <dgm:spPr/>
    </dgm:pt>
    <dgm:pt modelId="{C6ED400F-20B6-4140-9922-EA00FBCEC41D}" type="pres">
      <dgm:prSet presAssocID="{0E521258-6467-41D1-9B9D-08496773BFC8}" presName="node" presStyleLbl="node1" presStyleIdx="10" presStyleCnt="11">
        <dgm:presLayoutVars>
          <dgm:bulletEnabled val="1"/>
        </dgm:presLayoutVars>
      </dgm:prSet>
      <dgm:spPr/>
    </dgm:pt>
  </dgm:ptLst>
  <dgm:cxnLst>
    <dgm:cxn modelId="{BFCD9508-A656-44DF-AB83-69C9EFBF4F8E}" type="presOf" srcId="{0E521258-6467-41D1-9B9D-08496773BFC8}" destId="{C6ED400F-20B6-4140-9922-EA00FBCEC41D}" srcOrd="0" destOrd="0" presId="urn:microsoft.com/office/officeart/2005/8/layout/default"/>
    <dgm:cxn modelId="{8A8CDA12-5317-4284-89FB-350CAA3E6BDE}" type="presOf" srcId="{C3F6BCB4-354F-46E1-87DD-CF9F148958C4}" destId="{3A448CD3-30FE-442E-92AA-4DA96240687C}" srcOrd="0" destOrd="0" presId="urn:microsoft.com/office/officeart/2005/8/layout/default"/>
    <dgm:cxn modelId="{5764D022-097A-40D6-8319-0C82BEF97152}" srcId="{9A77D535-8B12-4650-9765-77BDE9727F5E}" destId="{C3F6BCB4-354F-46E1-87DD-CF9F148958C4}" srcOrd="9" destOrd="0" parTransId="{7D8CD8D5-5BBD-4002-9F94-A251CE021A8C}" sibTransId="{BF68821F-5777-4B25-A5CB-7EF939FDA46B}"/>
    <dgm:cxn modelId="{590B7A2C-CE00-4852-82C8-5A9A436D51EE}" srcId="{9A77D535-8B12-4650-9765-77BDE9727F5E}" destId="{585357DA-9CE1-448B-A9DF-81276F378C33}" srcOrd="2" destOrd="0" parTransId="{D1424B43-AF73-489A-B92B-0B4BE3F7286C}" sibTransId="{12A10A3D-066A-432F-B09F-CC0893D4E996}"/>
    <dgm:cxn modelId="{54683A34-7175-4B00-BCEF-89F6986FE012}" type="presOf" srcId="{585357DA-9CE1-448B-A9DF-81276F378C33}" destId="{4CE69813-3156-425E-B1A8-35B74BD4745F}" srcOrd="0" destOrd="0" presId="urn:microsoft.com/office/officeart/2005/8/layout/default"/>
    <dgm:cxn modelId="{7E37B83A-2FD3-4540-8425-5F8A324A0AC3}" srcId="{9A77D535-8B12-4650-9765-77BDE9727F5E}" destId="{594F5F91-4D90-4FE5-8796-B0447F6E1387}" srcOrd="1" destOrd="0" parTransId="{E543C857-4AD2-4D3C-B7BD-D7580534B0F8}" sibTransId="{6C88E366-7929-4B73-9969-029720D45709}"/>
    <dgm:cxn modelId="{62C16147-0B71-4844-B334-0E8CA8BEFC16}" srcId="{9A77D535-8B12-4650-9765-77BDE9727F5E}" destId="{3C261F30-10D4-4381-A68A-6F3102A86811}" srcOrd="4" destOrd="0" parTransId="{2ADE50F7-7595-4C07-A355-E76D45CC6D93}" sibTransId="{D99AE8A0-5FE6-4E6E-904F-F9D36074AB7E}"/>
    <dgm:cxn modelId="{46F2A349-624E-49BD-9683-A8416715367E}" type="presOf" srcId="{1C643B06-86B7-4045-982C-7A730BEB8684}" destId="{29E5F3E6-5888-4DCB-8ED8-A7162488F2E8}" srcOrd="0" destOrd="0" presId="urn:microsoft.com/office/officeart/2005/8/layout/default"/>
    <dgm:cxn modelId="{898DDA6A-39C6-4EBE-9455-FA10F159E7FA}" srcId="{9A77D535-8B12-4650-9765-77BDE9727F5E}" destId="{95729497-8AEA-4883-BE99-41D19C120745}" srcOrd="0" destOrd="0" parTransId="{8BE1866F-E025-4B1D-BF1B-273FD91DA378}" sibTransId="{9F686C21-1155-40B0-8337-643BC572A7E5}"/>
    <dgm:cxn modelId="{91416D6B-C91F-42AF-AB01-9F8D8C9CF8BD}" srcId="{9A77D535-8B12-4650-9765-77BDE9727F5E}" destId="{0E521258-6467-41D1-9B9D-08496773BFC8}" srcOrd="10" destOrd="0" parTransId="{6880EA88-223B-4550-9E5B-31D0C12EC952}" sibTransId="{36311FA4-FEE7-4551-B432-3758B8121EC7}"/>
    <dgm:cxn modelId="{94624E6D-CD13-483C-834C-6A6A12623FDD}" type="presOf" srcId="{9A77D535-8B12-4650-9765-77BDE9727F5E}" destId="{90CB26DA-8AB1-4F44-BA3B-F3443D4CE196}" srcOrd="0" destOrd="0" presId="urn:microsoft.com/office/officeart/2005/8/layout/default"/>
    <dgm:cxn modelId="{4A5F4553-5552-4DFB-BA7B-D206A22808B1}" srcId="{9A77D535-8B12-4650-9765-77BDE9727F5E}" destId="{11DDE97C-58DB-4681-82A6-3296D09019A5}" srcOrd="6" destOrd="0" parTransId="{6AD41FF7-270B-477C-8D5F-2B36E4550638}" sibTransId="{DC842A09-E110-4A42-A6E6-2FA4D65F96A1}"/>
    <dgm:cxn modelId="{761EA275-860A-4119-8107-13C1A9470D79}" type="presOf" srcId="{C63E8C6E-CBFA-45F2-A19D-ABBCBFC4CBE5}" destId="{04EED724-9798-4BEA-B9A4-81DF50483356}" srcOrd="0" destOrd="0" presId="urn:microsoft.com/office/officeart/2005/8/layout/default"/>
    <dgm:cxn modelId="{4D217478-72A2-489B-B413-393E5CEF6D6D}" srcId="{9A77D535-8B12-4650-9765-77BDE9727F5E}" destId="{7FF893CA-4298-4EA0-98F2-761CA50514E3}" srcOrd="5" destOrd="0" parTransId="{FDA8DEF1-45AB-43B5-B439-F6A2A85A3947}" sibTransId="{1FDCAB98-A6E9-455E-A1BD-01A9392FE26A}"/>
    <dgm:cxn modelId="{0AA2AC85-7C9D-4935-8AE0-666FC5C306E6}" srcId="{9A77D535-8B12-4650-9765-77BDE9727F5E}" destId="{2E83E591-29D2-42BC-AA52-79C2E0E0F775}" srcOrd="7" destOrd="0" parTransId="{0F4EEC80-4220-4281-9EFF-9FA2890B26A9}" sibTransId="{1C52D260-418B-45A2-8E72-8085B41236AC}"/>
    <dgm:cxn modelId="{728CD4AA-A884-4347-A9AC-189771C735E0}" type="presOf" srcId="{7FF893CA-4298-4EA0-98F2-761CA50514E3}" destId="{D7A5179C-2F9D-4D89-A735-BA4C99D51D1E}" srcOrd="0" destOrd="0" presId="urn:microsoft.com/office/officeart/2005/8/layout/default"/>
    <dgm:cxn modelId="{FC8F0DB5-1B53-4FD7-AB34-800974FFB695}" type="presOf" srcId="{11DDE97C-58DB-4681-82A6-3296D09019A5}" destId="{FB8D9E37-78AE-42CA-91E9-40B169977A79}" srcOrd="0" destOrd="0" presId="urn:microsoft.com/office/officeart/2005/8/layout/default"/>
    <dgm:cxn modelId="{0E8EB6BF-1CCA-470A-9CA5-0236927E9070}" srcId="{9A77D535-8B12-4650-9765-77BDE9727F5E}" destId="{1C643B06-86B7-4045-982C-7A730BEB8684}" srcOrd="8" destOrd="0" parTransId="{6DC6E8B5-C8D6-414F-8E92-CB7B53E6CA19}" sibTransId="{DCBAEC32-BDA4-43FB-B3A9-823DA632E8BB}"/>
    <dgm:cxn modelId="{FC8203C6-B5F6-4170-93ED-B3B7728757B7}" type="presOf" srcId="{3C261F30-10D4-4381-A68A-6F3102A86811}" destId="{7E713422-5B08-4740-9347-43198AC76855}" srcOrd="0" destOrd="0" presId="urn:microsoft.com/office/officeart/2005/8/layout/default"/>
    <dgm:cxn modelId="{E5EB79E3-1685-4CAB-A636-9295A537AA0A}" type="presOf" srcId="{2E83E591-29D2-42BC-AA52-79C2E0E0F775}" destId="{33E7EFC4-2D14-4E6B-B91D-70DE588B4881}" srcOrd="0" destOrd="0" presId="urn:microsoft.com/office/officeart/2005/8/layout/default"/>
    <dgm:cxn modelId="{201C60E6-5F93-4634-8495-FC4C06AD20A1}" type="presOf" srcId="{95729497-8AEA-4883-BE99-41D19C120745}" destId="{417578DB-2A1D-442C-9BB7-D77F321C5133}" srcOrd="0" destOrd="0" presId="urn:microsoft.com/office/officeart/2005/8/layout/default"/>
    <dgm:cxn modelId="{22BFD4F7-C689-44F3-9CEC-EB4F4121C6EF}" srcId="{9A77D535-8B12-4650-9765-77BDE9727F5E}" destId="{C63E8C6E-CBFA-45F2-A19D-ABBCBFC4CBE5}" srcOrd="3" destOrd="0" parTransId="{AE9750DD-8DC8-4795-965D-870EF1F43E83}" sibTransId="{B1591A27-100A-4F45-9303-D69E112BD71A}"/>
    <dgm:cxn modelId="{50306DFF-A878-441D-9A55-A0C912786CD6}" type="presOf" srcId="{594F5F91-4D90-4FE5-8796-B0447F6E1387}" destId="{B5A78F81-564C-49D7-B43E-38505C45A6F7}" srcOrd="0" destOrd="0" presId="urn:microsoft.com/office/officeart/2005/8/layout/default"/>
    <dgm:cxn modelId="{00E63C90-CA8C-4EF7-A15A-37E9AA3CCB72}" type="presParOf" srcId="{90CB26DA-8AB1-4F44-BA3B-F3443D4CE196}" destId="{417578DB-2A1D-442C-9BB7-D77F321C5133}" srcOrd="0" destOrd="0" presId="urn:microsoft.com/office/officeart/2005/8/layout/default"/>
    <dgm:cxn modelId="{D486CF8D-7FC5-4F35-B429-4A418A125BC8}" type="presParOf" srcId="{90CB26DA-8AB1-4F44-BA3B-F3443D4CE196}" destId="{1643ECC5-2514-4E6F-A7C8-B9E5557B88F1}" srcOrd="1" destOrd="0" presId="urn:microsoft.com/office/officeart/2005/8/layout/default"/>
    <dgm:cxn modelId="{72C4170F-327F-4721-958E-97DDBFA18563}" type="presParOf" srcId="{90CB26DA-8AB1-4F44-BA3B-F3443D4CE196}" destId="{B5A78F81-564C-49D7-B43E-38505C45A6F7}" srcOrd="2" destOrd="0" presId="urn:microsoft.com/office/officeart/2005/8/layout/default"/>
    <dgm:cxn modelId="{E15B16DD-D529-4CE2-A23B-79DCECF1BE8C}" type="presParOf" srcId="{90CB26DA-8AB1-4F44-BA3B-F3443D4CE196}" destId="{C85AAC5C-F141-41A8-806B-F0F286328777}" srcOrd="3" destOrd="0" presId="urn:microsoft.com/office/officeart/2005/8/layout/default"/>
    <dgm:cxn modelId="{87B5964B-7135-40AB-BB76-5DF15094EE51}" type="presParOf" srcId="{90CB26DA-8AB1-4F44-BA3B-F3443D4CE196}" destId="{4CE69813-3156-425E-B1A8-35B74BD4745F}" srcOrd="4" destOrd="0" presId="urn:microsoft.com/office/officeart/2005/8/layout/default"/>
    <dgm:cxn modelId="{1592A078-9AFF-4369-8951-2A6B9633EDF5}" type="presParOf" srcId="{90CB26DA-8AB1-4F44-BA3B-F3443D4CE196}" destId="{6FE0DD97-5543-4F25-93C3-73D39B4905B5}" srcOrd="5" destOrd="0" presId="urn:microsoft.com/office/officeart/2005/8/layout/default"/>
    <dgm:cxn modelId="{559DB2E0-B5A6-49D8-A616-743BFB715078}" type="presParOf" srcId="{90CB26DA-8AB1-4F44-BA3B-F3443D4CE196}" destId="{04EED724-9798-4BEA-B9A4-81DF50483356}" srcOrd="6" destOrd="0" presId="urn:microsoft.com/office/officeart/2005/8/layout/default"/>
    <dgm:cxn modelId="{709B3857-66D3-47C2-90A7-91D313502633}" type="presParOf" srcId="{90CB26DA-8AB1-4F44-BA3B-F3443D4CE196}" destId="{88A37728-871B-48D0-A519-6B7EFC3332EF}" srcOrd="7" destOrd="0" presId="urn:microsoft.com/office/officeart/2005/8/layout/default"/>
    <dgm:cxn modelId="{D0F70E64-01B7-49B4-B80A-5E434FC394BE}" type="presParOf" srcId="{90CB26DA-8AB1-4F44-BA3B-F3443D4CE196}" destId="{7E713422-5B08-4740-9347-43198AC76855}" srcOrd="8" destOrd="0" presId="urn:microsoft.com/office/officeart/2005/8/layout/default"/>
    <dgm:cxn modelId="{C5E00177-2104-456A-8DCC-2F5E24AADECA}" type="presParOf" srcId="{90CB26DA-8AB1-4F44-BA3B-F3443D4CE196}" destId="{2DF2B2A4-5C75-4CD1-A4C0-689F90C95BAC}" srcOrd="9" destOrd="0" presId="urn:microsoft.com/office/officeart/2005/8/layout/default"/>
    <dgm:cxn modelId="{71F3387B-3E3F-4D20-8C48-033E563A8B29}" type="presParOf" srcId="{90CB26DA-8AB1-4F44-BA3B-F3443D4CE196}" destId="{D7A5179C-2F9D-4D89-A735-BA4C99D51D1E}" srcOrd="10" destOrd="0" presId="urn:microsoft.com/office/officeart/2005/8/layout/default"/>
    <dgm:cxn modelId="{4535C46B-E0C1-4A5E-8F01-174F19D4A3FC}" type="presParOf" srcId="{90CB26DA-8AB1-4F44-BA3B-F3443D4CE196}" destId="{FEA54EB7-E26F-4DF5-A15A-2A969C6CA376}" srcOrd="11" destOrd="0" presId="urn:microsoft.com/office/officeart/2005/8/layout/default"/>
    <dgm:cxn modelId="{A8FF700A-F4B7-4439-97E7-2A567921C1DA}" type="presParOf" srcId="{90CB26DA-8AB1-4F44-BA3B-F3443D4CE196}" destId="{FB8D9E37-78AE-42CA-91E9-40B169977A79}" srcOrd="12" destOrd="0" presId="urn:microsoft.com/office/officeart/2005/8/layout/default"/>
    <dgm:cxn modelId="{48088DDE-7118-4CDB-BA34-2F233B0FC5C0}" type="presParOf" srcId="{90CB26DA-8AB1-4F44-BA3B-F3443D4CE196}" destId="{19AF1558-904C-4445-A897-185AB4232EE1}" srcOrd="13" destOrd="0" presId="urn:microsoft.com/office/officeart/2005/8/layout/default"/>
    <dgm:cxn modelId="{032DF239-1278-4097-A507-29CBF32A8020}" type="presParOf" srcId="{90CB26DA-8AB1-4F44-BA3B-F3443D4CE196}" destId="{33E7EFC4-2D14-4E6B-B91D-70DE588B4881}" srcOrd="14" destOrd="0" presId="urn:microsoft.com/office/officeart/2005/8/layout/default"/>
    <dgm:cxn modelId="{06DB7DBF-6115-4DFA-9D56-A3E7AE079F92}" type="presParOf" srcId="{90CB26DA-8AB1-4F44-BA3B-F3443D4CE196}" destId="{5B930AB8-82EA-40E1-84FE-D987F7CFAC1D}" srcOrd="15" destOrd="0" presId="urn:microsoft.com/office/officeart/2005/8/layout/default"/>
    <dgm:cxn modelId="{0B8B8DE5-0E1E-4846-9426-6A879A1398D7}" type="presParOf" srcId="{90CB26DA-8AB1-4F44-BA3B-F3443D4CE196}" destId="{29E5F3E6-5888-4DCB-8ED8-A7162488F2E8}" srcOrd="16" destOrd="0" presId="urn:microsoft.com/office/officeart/2005/8/layout/default"/>
    <dgm:cxn modelId="{A9E7AB57-16DF-4C13-A022-CA0BA1A0C88F}" type="presParOf" srcId="{90CB26DA-8AB1-4F44-BA3B-F3443D4CE196}" destId="{AB93FDE7-50BF-4A5D-9402-40DA67BA8229}" srcOrd="17" destOrd="0" presId="urn:microsoft.com/office/officeart/2005/8/layout/default"/>
    <dgm:cxn modelId="{B12618F6-6A20-4514-90AB-7F2AA54717FF}" type="presParOf" srcId="{90CB26DA-8AB1-4F44-BA3B-F3443D4CE196}" destId="{3A448CD3-30FE-442E-92AA-4DA96240687C}" srcOrd="18" destOrd="0" presId="urn:microsoft.com/office/officeart/2005/8/layout/default"/>
    <dgm:cxn modelId="{0B728885-8457-411B-8196-BB920E9E99AF}" type="presParOf" srcId="{90CB26DA-8AB1-4F44-BA3B-F3443D4CE196}" destId="{8BEF179C-20C2-4C90-84BE-255F63FE4360}" srcOrd="19" destOrd="0" presId="urn:microsoft.com/office/officeart/2005/8/layout/default"/>
    <dgm:cxn modelId="{985249D8-F9F8-49CD-AE4F-32D5826F53A5}" type="presParOf" srcId="{90CB26DA-8AB1-4F44-BA3B-F3443D4CE196}" destId="{C6ED400F-20B6-4140-9922-EA00FBCEC41D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93410F-DC60-4B22-A3E3-8B3F4E7FA94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DA6F7CA-5172-4C42-BF56-9AA49EF62657}">
      <dgm:prSet/>
      <dgm:spPr/>
      <dgm:t>
        <a:bodyPr/>
        <a:lstStyle/>
        <a:p>
          <a:r>
            <a:rPr lang="en-GB" b="0" i="0"/>
            <a:t>NAČRTOVANJE PROSTEGA ČASA</a:t>
          </a:r>
          <a:endParaRPr lang="en-US"/>
        </a:p>
      </dgm:t>
    </dgm:pt>
    <dgm:pt modelId="{8B52F250-DCED-4FD1-A751-4023523362F3}" type="parTrans" cxnId="{7C019A18-9FE1-498B-95AD-61669781A33E}">
      <dgm:prSet/>
      <dgm:spPr/>
      <dgm:t>
        <a:bodyPr/>
        <a:lstStyle/>
        <a:p>
          <a:endParaRPr lang="en-US"/>
        </a:p>
      </dgm:t>
    </dgm:pt>
    <dgm:pt modelId="{DC23E1EF-762D-49BA-879D-B1058C3FDBCB}" type="sibTrans" cxnId="{7C019A18-9FE1-498B-95AD-61669781A33E}">
      <dgm:prSet/>
      <dgm:spPr/>
      <dgm:t>
        <a:bodyPr/>
        <a:lstStyle/>
        <a:p>
          <a:endParaRPr lang="en-US"/>
        </a:p>
      </dgm:t>
    </dgm:pt>
    <dgm:pt modelId="{B02FA2B2-8A38-4CFA-8A0D-40B2A9277DA8}">
      <dgm:prSet/>
      <dgm:spPr/>
      <dgm:t>
        <a:bodyPr/>
        <a:lstStyle/>
        <a:p>
          <a:r>
            <a:rPr lang="en-GB" b="0" i="0"/>
            <a:t>PREDTAVITEV DRŽAVE, KRANJSKIH VRTCEV</a:t>
          </a:r>
          <a:endParaRPr lang="en-US"/>
        </a:p>
      </dgm:t>
    </dgm:pt>
    <dgm:pt modelId="{0667B6C3-5530-4126-B415-A034FED01055}" type="parTrans" cxnId="{335A5211-BC96-49E7-8B46-A1117A19A84F}">
      <dgm:prSet/>
      <dgm:spPr/>
      <dgm:t>
        <a:bodyPr/>
        <a:lstStyle/>
        <a:p>
          <a:endParaRPr lang="en-US"/>
        </a:p>
      </dgm:t>
    </dgm:pt>
    <dgm:pt modelId="{1B37A968-AC5F-4BB1-A87C-BCD87DC92BAA}" type="sibTrans" cxnId="{335A5211-BC96-49E7-8B46-A1117A19A84F}">
      <dgm:prSet/>
      <dgm:spPr/>
      <dgm:t>
        <a:bodyPr/>
        <a:lstStyle/>
        <a:p>
          <a:endParaRPr lang="en-US"/>
        </a:p>
      </dgm:t>
    </dgm:pt>
    <dgm:pt modelId="{15516A12-C710-48C6-A038-A5BF9D69A151}">
      <dgm:prSet/>
      <dgm:spPr/>
      <dgm:t>
        <a:bodyPr/>
        <a:lstStyle/>
        <a:p>
          <a:r>
            <a:rPr lang="en-GB" b="0" i="0"/>
            <a:t>PRESENEČENJE ZA UDELEŽENCE </a:t>
          </a:r>
          <a:endParaRPr lang="en-US"/>
        </a:p>
      </dgm:t>
    </dgm:pt>
    <dgm:pt modelId="{A952EC0D-B5D5-4930-941B-39369FC4C582}" type="parTrans" cxnId="{7EE7B200-0FA6-42D2-8A29-55C91EE70C9E}">
      <dgm:prSet/>
      <dgm:spPr/>
      <dgm:t>
        <a:bodyPr/>
        <a:lstStyle/>
        <a:p>
          <a:endParaRPr lang="en-US"/>
        </a:p>
      </dgm:t>
    </dgm:pt>
    <dgm:pt modelId="{EDD87868-CE2A-48C1-AFF2-1B2AD24E8F47}" type="sibTrans" cxnId="{7EE7B200-0FA6-42D2-8A29-55C91EE70C9E}">
      <dgm:prSet/>
      <dgm:spPr/>
      <dgm:t>
        <a:bodyPr/>
        <a:lstStyle/>
        <a:p>
          <a:endParaRPr lang="en-US"/>
        </a:p>
      </dgm:t>
    </dgm:pt>
    <dgm:pt modelId="{14ED5A94-4CCC-44DB-AE9B-BB10BF087AE4}" type="pres">
      <dgm:prSet presAssocID="{9493410F-DC60-4B22-A3E3-8B3F4E7FA946}" presName="diagram" presStyleCnt="0">
        <dgm:presLayoutVars>
          <dgm:dir/>
          <dgm:resizeHandles val="exact"/>
        </dgm:presLayoutVars>
      </dgm:prSet>
      <dgm:spPr/>
    </dgm:pt>
    <dgm:pt modelId="{BC37DD9C-1317-46F7-A8BB-3CDDC65600E3}" type="pres">
      <dgm:prSet presAssocID="{8DA6F7CA-5172-4C42-BF56-9AA49EF62657}" presName="node" presStyleLbl="node1" presStyleIdx="0" presStyleCnt="3">
        <dgm:presLayoutVars>
          <dgm:bulletEnabled val="1"/>
        </dgm:presLayoutVars>
      </dgm:prSet>
      <dgm:spPr/>
    </dgm:pt>
    <dgm:pt modelId="{BAF2FBD2-5DC6-4997-8451-466AA1C85AED}" type="pres">
      <dgm:prSet presAssocID="{DC23E1EF-762D-49BA-879D-B1058C3FDBCB}" presName="sibTrans" presStyleCnt="0"/>
      <dgm:spPr/>
    </dgm:pt>
    <dgm:pt modelId="{0699D5E3-3A4B-4369-A46E-3F72D718C448}" type="pres">
      <dgm:prSet presAssocID="{B02FA2B2-8A38-4CFA-8A0D-40B2A9277DA8}" presName="node" presStyleLbl="node1" presStyleIdx="1" presStyleCnt="3">
        <dgm:presLayoutVars>
          <dgm:bulletEnabled val="1"/>
        </dgm:presLayoutVars>
      </dgm:prSet>
      <dgm:spPr/>
    </dgm:pt>
    <dgm:pt modelId="{B0E5C583-8AF5-4336-9242-AF9EC026FCEA}" type="pres">
      <dgm:prSet presAssocID="{1B37A968-AC5F-4BB1-A87C-BCD87DC92BAA}" presName="sibTrans" presStyleCnt="0"/>
      <dgm:spPr/>
    </dgm:pt>
    <dgm:pt modelId="{1F5AF937-2255-455F-9241-CF0C56696E5A}" type="pres">
      <dgm:prSet presAssocID="{15516A12-C710-48C6-A038-A5BF9D69A151}" presName="node" presStyleLbl="node1" presStyleIdx="2" presStyleCnt="3">
        <dgm:presLayoutVars>
          <dgm:bulletEnabled val="1"/>
        </dgm:presLayoutVars>
      </dgm:prSet>
      <dgm:spPr/>
    </dgm:pt>
  </dgm:ptLst>
  <dgm:cxnLst>
    <dgm:cxn modelId="{7EE7B200-0FA6-42D2-8A29-55C91EE70C9E}" srcId="{9493410F-DC60-4B22-A3E3-8B3F4E7FA946}" destId="{15516A12-C710-48C6-A038-A5BF9D69A151}" srcOrd="2" destOrd="0" parTransId="{A952EC0D-B5D5-4930-941B-39369FC4C582}" sibTransId="{EDD87868-CE2A-48C1-AFF2-1B2AD24E8F47}"/>
    <dgm:cxn modelId="{335A5211-BC96-49E7-8B46-A1117A19A84F}" srcId="{9493410F-DC60-4B22-A3E3-8B3F4E7FA946}" destId="{B02FA2B2-8A38-4CFA-8A0D-40B2A9277DA8}" srcOrd="1" destOrd="0" parTransId="{0667B6C3-5530-4126-B415-A034FED01055}" sibTransId="{1B37A968-AC5F-4BB1-A87C-BCD87DC92BAA}"/>
    <dgm:cxn modelId="{7C019A18-9FE1-498B-95AD-61669781A33E}" srcId="{9493410F-DC60-4B22-A3E3-8B3F4E7FA946}" destId="{8DA6F7CA-5172-4C42-BF56-9AA49EF62657}" srcOrd="0" destOrd="0" parTransId="{8B52F250-DCED-4FD1-A751-4023523362F3}" sibTransId="{DC23E1EF-762D-49BA-879D-B1058C3FDBCB}"/>
    <dgm:cxn modelId="{AA8CEE1F-B883-4BEC-A187-80CE9A91BBCB}" type="presOf" srcId="{8DA6F7CA-5172-4C42-BF56-9AA49EF62657}" destId="{BC37DD9C-1317-46F7-A8BB-3CDDC65600E3}" srcOrd="0" destOrd="0" presId="urn:microsoft.com/office/officeart/2005/8/layout/default"/>
    <dgm:cxn modelId="{FC4FA86A-D026-43DB-92A3-0A3C8A31516E}" type="presOf" srcId="{15516A12-C710-48C6-A038-A5BF9D69A151}" destId="{1F5AF937-2255-455F-9241-CF0C56696E5A}" srcOrd="0" destOrd="0" presId="urn:microsoft.com/office/officeart/2005/8/layout/default"/>
    <dgm:cxn modelId="{53E05A73-9A75-4F0B-8ED4-82502C32F269}" type="presOf" srcId="{B02FA2B2-8A38-4CFA-8A0D-40B2A9277DA8}" destId="{0699D5E3-3A4B-4369-A46E-3F72D718C448}" srcOrd="0" destOrd="0" presId="urn:microsoft.com/office/officeart/2005/8/layout/default"/>
    <dgm:cxn modelId="{11F60BCF-A039-4274-AA45-6EFD4ACE8F1F}" type="presOf" srcId="{9493410F-DC60-4B22-A3E3-8B3F4E7FA946}" destId="{14ED5A94-4CCC-44DB-AE9B-BB10BF087AE4}" srcOrd="0" destOrd="0" presId="urn:microsoft.com/office/officeart/2005/8/layout/default"/>
    <dgm:cxn modelId="{D569B657-12E0-4D63-910E-00DDF80E176F}" type="presParOf" srcId="{14ED5A94-4CCC-44DB-AE9B-BB10BF087AE4}" destId="{BC37DD9C-1317-46F7-A8BB-3CDDC65600E3}" srcOrd="0" destOrd="0" presId="urn:microsoft.com/office/officeart/2005/8/layout/default"/>
    <dgm:cxn modelId="{B33EF04E-E1D7-4B74-9866-86E963D6D811}" type="presParOf" srcId="{14ED5A94-4CCC-44DB-AE9B-BB10BF087AE4}" destId="{BAF2FBD2-5DC6-4997-8451-466AA1C85AED}" srcOrd="1" destOrd="0" presId="urn:microsoft.com/office/officeart/2005/8/layout/default"/>
    <dgm:cxn modelId="{9C51EE50-9867-4CDF-916B-54F598D7C178}" type="presParOf" srcId="{14ED5A94-4CCC-44DB-AE9B-BB10BF087AE4}" destId="{0699D5E3-3A4B-4369-A46E-3F72D718C448}" srcOrd="2" destOrd="0" presId="urn:microsoft.com/office/officeart/2005/8/layout/default"/>
    <dgm:cxn modelId="{09D55340-14FE-4724-A270-B8BDF6565C43}" type="presParOf" srcId="{14ED5A94-4CCC-44DB-AE9B-BB10BF087AE4}" destId="{B0E5C583-8AF5-4336-9242-AF9EC026FCEA}" srcOrd="3" destOrd="0" presId="urn:microsoft.com/office/officeart/2005/8/layout/default"/>
    <dgm:cxn modelId="{1A3928C2-AEB9-40D4-90DA-29D000A99F11}" type="presParOf" srcId="{14ED5A94-4CCC-44DB-AE9B-BB10BF087AE4}" destId="{1F5AF937-2255-455F-9241-CF0C56696E5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B82ABD-4AC0-435E-BD99-12D8F0E1B5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968F1C-2C6B-4545-86BC-1F5D45449050}">
      <dgm:prSet/>
      <dgm:spPr/>
      <dgm:t>
        <a:bodyPr/>
        <a:lstStyle/>
        <a:p>
          <a:r>
            <a:rPr lang="en-GB" b="0" i="0"/>
            <a:t>VESELJE</a:t>
          </a:r>
          <a:endParaRPr lang="en-US"/>
        </a:p>
      </dgm:t>
    </dgm:pt>
    <dgm:pt modelId="{4977FDBA-D882-43E7-AA7D-47DDD1010BF0}" type="parTrans" cxnId="{A40BF896-F097-46CC-94FC-FEBF0D0AB089}">
      <dgm:prSet/>
      <dgm:spPr/>
      <dgm:t>
        <a:bodyPr/>
        <a:lstStyle/>
        <a:p>
          <a:endParaRPr lang="en-US"/>
        </a:p>
      </dgm:t>
    </dgm:pt>
    <dgm:pt modelId="{11D5166D-30FE-4942-8860-8A696E75F0C1}" type="sibTrans" cxnId="{A40BF896-F097-46CC-94FC-FEBF0D0AB089}">
      <dgm:prSet/>
      <dgm:spPr/>
      <dgm:t>
        <a:bodyPr/>
        <a:lstStyle/>
        <a:p>
          <a:endParaRPr lang="en-US"/>
        </a:p>
      </dgm:t>
    </dgm:pt>
    <dgm:pt modelId="{1E765660-0608-4BBB-82D9-1A232C5FB504}">
      <dgm:prSet/>
      <dgm:spPr/>
      <dgm:t>
        <a:bodyPr/>
        <a:lstStyle/>
        <a:p>
          <a:r>
            <a:rPr lang="en-GB" b="0" i="0"/>
            <a:t>VZNEMIRJENJE</a:t>
          </a:r>
          <a:endParaRPr lang="en-US"/>
        </a:p>
      </dgm:t>
    </dgm:pt>
    <dgm:pt modelId="{8AA406C7-BB70-4C5D-898C-01618A296AD8}" type="parTrans" cxnId="{7065568C-8708-4909-834F-05B86B119DFB}">
      <dgm:prSet/>
      <dgm:spPr/>
      <dgm:t>
        <a:bodyPr/>
        <a:lstStyle/>
        <a:p>
          <a:endParaRPr lang="en-US"/>
        </a:p>
      </dgm:t>
    </dgm:pt>
    <dgm:pt modelId="{8808AED5-DEA8-4736-B974-F16A1F82B0E1}" type="sibTrans" cxnId="{7065568C-8708-4909-834F-05B86B119DFB}">
      <dgm:prSet/>
      <dgm:spPr/>
      <dgm:t>
        <a:bodyPr/>
        <a:lstStyle/>
        <a:p>
          <a:endParaRPr lang="en-US"/>
        </a:p>
      </dgm:t>
    </dgm:pt>
    <dgm:pt modelId="{B8D150A2-D313-450A-B381-226AD20B1D58}">
      <dgm:prSet/>
      <dgm:spPr/>
      <dgm:t>
        <a:bodyPr/>
        <a:lstStyle/>
        <a:p>
          <a:r>
            <a:rPr lang="en-GB" b="0" i="0"/>
            <a:t>ZADOVOLJSTVO</a:t>
          </a:r>
          <a:endParaRPr lang="en-US"/>
        </a:p>
      </dgm:t>
    </dgm:pt>
    <dgm:pt modelId="{67A32A1F-60E0-4FF7-AA6A-1A3C098E33AE}" type="parTrans" cxnId="{CD2BB5AF-DBFF-46EA-A67F-5DA9A1F4C5E9}">
      <dgm:prSet/>
      <dgm:spPr/>
      <dgm:t>
        <a:bodyPr/>
        <a:lstStyle/>
        <a:p>
          <a:endParaRPr lang="en-US"/>
        </a:p>
      </dgm:t>
    </dgm:pt>
    <dgm:pt modelId="{73D2DA0E-D1D7-42AD-A2AD-0239015EBBF7}" type="sibTrans" cxnId="{CD2BB5AF-DBFF-46EA-A67F-5DA9A1F4C5E9}">
      <dgm:prSet/>
      <dgm:spPr/>
      <dgm:t>
        <a:bodyPr/>
        <a:lstStyle/>
        <a:p>
          <a:endParaRPr lang="en-US"/>
        </a:p>
      </dgm:t>
    </dgm:pt>
    <dgm:pt modelId="{8E4262AC-1F28-45B3-BEDA-2EC3446483A8}">
      <dgm:prSet/>
      <dgm:spPr/>
      <dgm:t>
        <a:bodyPr/>
        <a:lstStyle/>
        <a:p>
          <a:r>
            <a:rPr lang="en-GB" b="0" i="0"/>
            <a:t>NOVA IZKUŠNJA, KI POSTANE DEL TEBE</a:t>
          </a:r>
          <a:endParaRPr lang="en-US"/>
        </a:p>
      </dgm:t>
    </dgm:pt>
    <dgm:pt modelId="{DAF88CED-F51E-4425-9523-E47E99FE0416}" type="parTrans" cxnId="{8AD5A9BE-FC4D-42EB-B62B-BA34E67CE78D}">
      <dgm:prSet/>
      <dgm:spPr/>
      <dgm:t>
        <a:bodyPr/>
        <a:lstStyle/>
        <a:p>
          <a:endParaRPr lang="en-US"/>
        </a:p>
      </dgm:t>
    </dgm:pt>
    <dgm:pt modelId="{F258A5A5-D948-4168-A79A-0352CBE74F12}" type="sibTrans" cxnId="{8AD5A9BE-FC4D-42EB-B62B-BA34E67CE78D}">
      <dgm:prSet/>
      <dgm:spPr/>
      <dgm:t>
        <a:bodyPr/>
        <a:lstStyle/>
        <a:p>
          <a:endParaRPr lang="en-US"/>
        </a:p>
      </dgm:t>
    </dgm:pt>
    <dgm:pt modelId="{382CE497-BA8B-4D17-8194-7A73544BBF84}">
      <dgm:prSet phldr="0"/>
      <dgm:spPr/>
      <dgm:t>
        <a:bodyPr/>
        <a:lstStyle/>
        <a:p>
          <a:pPr rtl="0"/>
          <a:r>
            <a:rPr lang="en-GB">
              <a:latin typeface="Century Gothic" panose="020B0502020202020204"/>
            </a:rPr>
            <a:t> DA IMAVA PODPORO</a:t>
          </a:r>
        </a:p>
      </dgm:t>
    </dgm:pt>
    <dgm:pt modelId="{046E7408-C120-452A-9A54-E50B269EAF67}" type="parTrans" cxnId="{B4158329-EDA7-4E00-B2AA-312189938CE3}">
      <dgm:prSet/>
      <dgm:spPr/>
    </dgm:pt>
    <dgm:pt modelId="{FE9D3C55-C4A4-4C5E-BF42-9E09428B9AE6}" type="sibTrans" cxnId="{B4158329-EDA7-4E00-B2AA-312189938CE3}">
      <dgm:prSet/>
      <dgm:spPr/>
    </dgm:pt>
    <dgm:pt modelId="{FCD0DD5C-E8B0-4137-BBEB-246E1AC0814D}" type="pres">
      <dgm:prSet presAssocID="{A6B82ABD-4AC0-435E-BD99-12D8F0E1B542}" presName="linear" presStyleCnt="0">
        <dgm:presLayoutVars>
          <dgm:animLvl val="lvl"/>
          <dgm:resizeHandles val="exact"/>
        </dgm:presLayoutVars>
      </dgm:prSet>
      <dgm:spPr/>
    </dgm:pt>
    <dgm:pt modelId="{B0E3C588-25DB-4268-BD60-0D0958ED177D}" type="pres">
      <dgm:prSet presAssocID="{08968F1C-2C6B-4545-86BC-1F5D4544905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9ECD538-E24A-4839-9653-27F3519DCA08}" type="pres">
      <dgm:prSet presAssocID="{11D5166D-30FE-4942-8860-8A696E75F0C1}" presName="spacer" presStyleCnt="0"/>
      <dgm:spPr/>
    </dgm:pt>
    <dgm:pt modelId="{B4934DA0-FEF7-4EA4-8D18-08443B7607A1}" type="pres">
      <dgm:prSet presAssocID="{1E765660-0608-4BBB-82D9-1A232C5FB50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BD28509-5F95-4AAB-80CB-D1F28ECDC495}" type="pres">
      <dgm:prSet presAssocID="{8808AED5-DEA8-4736-B974-F16A1F82B0E1}" presName="spacer" presStyleCnt="0"/>
      <dgm:spPr/>
    </dgm:pt>
    <dgm:pt modelId="{781A4914-C342-44D7-BE57-0E2CA8C8470F}" type="pres">
      <dgm:prSet presAssocID="{B8D150A2-D313-450A-B381-226AD20B1D5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2EE087B-72DB-4D41-B54A-7BEBB6B08723}" type="pres">
      <dgm:prSet presAssocID="{73D2DA0E-D1D7-42AD-A2AD-0239015EBBF7}" presName="spacer" presStyleCnt="0"/>
      <dgm:spPr/>
    </dgm:pt>
    <dgm:pt modelId="{3227A99E-9871-4A28-A7DB-5CA82C3D76DD}" type="pres">
      <dgm:prSet presAssocID="{8E4262AC-1F28-45B3-BEDA-2EC3446483A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4AB45BE-16C1-42B1-A8FC-D467885EE653}" type="pres">
      <dgm:prSet presAssocID="{F258A5A5-D948-4168-A79A-0352CBE74F12}" presName="spacer" presStyleCnt="0"/>
      <dgm:spPr/>
    </dgm:pt>
    <dgm:pt modelId="{3682CB36-EB60-4377-8337-405BD87EF954}" type="pres">
      <dgm:prSet presAssocID="{382CE497-BA8B-4D17-8194-7A73544BBF8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CEB6005-0E55-4A55-9B92-2162110C049A}" type="presOf" srcId="{A6B82ABD-4AC0-435E-BD99-12D8F0E1B542}" destId="{FCD0DD5C-E8B0-4137-BBEB-246E1AC0814D}" srcOrd="0" destOrd="0" presId="urn:microsoft.com/office/officeart/2005/8/layout/vList2"/>
    <dgm:cxn modelId="{4A960508-66CB-4CC9-A207-A64D6F491EBF}" type="presOf" srcId="{1E765660-0608-4BBB-82D9-1A232C5FB504}" destId="{B4934DA0-FEF7-4EA4-8D18-08443B7607A1}" srcOrd="0" destOrd="0" presId="urn:microsoft.com/office/officeart/2005/8/layout/vList2"/>
    <dgm:cxn modelId="{B4158329-EDA7-4E00-B2AA-312189938CE3}" srcId="{A6B82ABD-4AC0-435E-BD99-12D8F0E1B542}" destId="{382CE497-BA8B-4D17-8194-7A73544BBF84}" srcOrd="4" destOrd="0" parTransId="{046E7408-C120-452A-9A54-E50B269EAF67}" sibTransId="{FE9D3C55-C4A4-4C5E-BF42-9E09428B9AE6}"/>
    <dgm:cxn modelId="{C99A696C-3FEF-420E-85F1-6A6DB81C0244}" type="presOf" srcId="{08968F1C-2C6B-4545-86BC-1F5D45449050}" destId="{B0E3C588-25DB-4268-BD60-0D0958ED177D}" srcOrd="0" destOrd="0" presId="urn:microsoft.com/office/officeart/2005/8/layout/vList2"/>
    <dgm:cxn modelId="{F655736F-BCFB-4D28-A358-CACFF53E7487}" type="presOf" srcId="{B8D150A2-D313-450A-B381-226AD20B1D58}" destId="{781A4914-C342-44D7-BE57-0E2CA8C8470F}" srcOrd="0" destOrd="0" presId="urn:microsoft.com/office/officeart/2005/8/layout/vList2"/>
    <dgm:cxn modelId="{7065568C-8708-4909-834F-05B86B119DFB}" srcId="{A6B82ABD-4AC0-435E-BD99-12D8F0E1B542}" destId="{1E765660-0608-4BBB-82D9-1A232C5FB504}" srcOrd="1" destOrd="0" parTransId="{8AA406C7-BB70-4C5D-898C-01618A296AD8}" sibTransId="{8808AED5-DEA8-4736-B974-F16A1F82B0E1}"/>
    <dgm:cxn modelId="{A40BF896-F097-46CC-94FC-FEBF0D0AB089}" srcId="{A6B82ABD-4AC0-435E-BD99-12D8F0E1B542}" destId="{08968F1C-2C6B-4545-86BC-1F5D45449050}" srcOrd="0" destOrd="0" parTransId="{4977FDBA-D882-43E7-AA7D-47DDD1010BF0}" sibTransId="{11D5166D-30FE-4942-8860-8A696E75F0C1}"/>
    <dgm:cxn modelId="{2E5AFDA4-DE66-47DA-8769-D5CF1D7279C2}" type="presOf" srcId="{382CE497-BA8B-4D17-8194-7A73544BBF84}" destId="{3682CB36-EB60-4377-8337-405BD87EF954}" srcOrd="0" destOrd="0" presId="urn:microsoft.com/office/officeart/2005/8/layout/vList2"/>
    <dgm:cxn modelId="{CD2BB5AF-DBFF-46EA-A67F-5DA9A1F4C5E9}" srcId="{A6B82ABD-4AC0-435E-BD99-12D8F0E1B542}" destId="{B8D150A2-D313-450A-B381-226AD20B1D58}" srcOrd="2" destOrd="0" parTransId="{67A32A1F-60E0-4FF7-AA6A-1A3C098E33AE}" sibTransId="{73D2DA0E-D1D7-42AD-A2AD-0239015EBBF7}"/>
    <dgm:cxn modelId="{8AD5A9BE-FC4D-42EB-B62B-BA34E67CE78D}" srcId="{A6B82ABD-4AC0-435E-BD99-12D8F0E1B542}" destId="{8E4262AC-1F28-45B3-BEDA-2EC3446483A8}" srcOrd="3" destOrd="0" parTransId="{DAF88CED-F51E-4425-9523-E47E99FE0416}" sibTransId="{F258A5A5-D948-4168-A79A-0352CBE74F12}"/>
    <dgm:cxn modelId="{EDB55ECA-DD26-41DA-BC34-EC2C06269259}" type="presOf" srcId="{8E4262AC-1F28-45B3-BEDA-2EC3446483A8}" destId="{3227A99E-9871-4A28-A7DB-5CA82C3D76DD}" srcOrd="0" destOrd="0" presId="urn:microsoft.com/office/officeart/2005/8/layout/vList2"/>
    <dgm:cxn modelId="{54150D42-4BF8-4EC9-AE94-6234F3C00E09}" type="presParOf" srcId="{FCD0DD5C-E8B0-4137-BBEB-246E1AC0814D}" destId="{B0E3C588-25DB-4268-BD60-0D0958ED177D}" srcOrd="0" destOrd="0" presId="urn:microsoft.com/office/officeart/2005/8/layout/vList2"/>
    <dgm:cxn modelId="{83556E41-A2EC-46F2-B75F-E17D92187CCD}" type="presParOf" srcId="{FCD0DD5C-E8B0-4137-BBEB-246E1AC0814D}" destId="{A9ECD538-E24A-4839-9653-27F3519DCA08}" srcOrd="1" destOrd="0" presId="urn:microsoft.com/office/officeart/2005/8/layout/vList2"/>
    <dgm:cxn modelId="{1BE7BA56-66D5-4581-A7F5-3994110CED5E}" type="presParOf" srcId="{FCD0DD5C-E8B0-4137-BBEB-246E1AC0814D}" destId="{B4934DA0-FEF7-4EA4-8D18-08443B7607A1}" srcOrd="2" destOrd="0" presId="urn:microsoft.com/office/officeart/2005/8/layout/vList2"/>
    <dgm:cxn modelId="{7B22560B-4035-4887-99E7-C792CBF57699}" type="presParOf" srcId="{FCD0DD5C-E8B0-4137-BBEB-246E1AC0814D}" destId="{DBD28509-5F95-4AAB-80CB-D1F28ECDC495}" srcOrd="3" destOrd="0" presId="urn:microsoft.com/office/officeart/2005/8/layout/vList2"/>
    <dgm:cxn modelId="{9F2B38C6-A07A-4D15-B188-4C1EEC83F90F}" type="presParOf" srcId="{FCD0DD5C-E8B0-4137-BBEB-246E1AC0814D}" destId="{781A4914-C342-44D7-BE57-0E2CA8C8470F}" srcOrd="4" destOrd="0" presId="urn:microsoft.com/office/officeart/2005/8/layout/vList2"/>
    <dgm:cxn modelId="{A409CD51-3D95-4DA1-AD44-D8B94C4AB39E}" type="presParOf" srcId="{FCD0DD5C-E8B0-4137-BBEB-246E1AC0814D}" destId="{E2EE087B-72DB-4D41-B54A-7BEBB6B08723}" srcOrd="5" destOrd="0" presId="urn:microsoft.com/office/officeart/2005/8/layout/vList2"/>
    <dgm:cxn modelId="{F2D7A668-5FCD-4138-88CA-108F5D746E85}" type="presParOf" srcId="{FCD0DD5C-E8B0-4137-BBEB-246E1AC0814D}" destId="{3227A99E-9871-4A28-A7DB-5CA82C3D76DD}" srcOrd="6" destOrd="0" presId="urn:microsoft.com/office/officeart/2005/8/layout/vList2"/>
    <dgm:cxn modelId="{FFB3B182-2970-410C-B623-4D49A829895E}" type="presParOf" srcId="{FCD0DD5C-E8B0-4137-BBEB-246E1AC0814D}" destId="{84AB45BE-16C1-42B1-A8FC-D467885EE653}" srcOrd="7" destOrd="0" presId="urn:microsoft.com/office/officeart/2005/8/layout/vList2"/>
    <dgm:cxn modelId="{40BDFDEC-D89B-4B96-B0D8-0F1EE49B89AB}" type="presParOf" srcId="{FCD0DD5C-E8B0-4137-BBEB-246E1AC0814D}" destId="{3682CB36-EB60-4377-8337-405BD87EF95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527E85-9CD9-45B6-B1BF-D00256AD7B6B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016235A-2CD9-45EB-BA13-76B98445E997}">
      <dgm:prSet/>
      <dgm:spPr/>
      <dgm:t>
        <a:bodyPr/>
        <a:lstStyle/>
        <a:p>
          <a:pPr rtl="0"/>
          <a:r>
            <a:rPr lang="en-US" err="1"/>
            <a:t>Fizično</a:t>
          </a:r>
          <a:r>
            <a:rPr lang="en-US"/>
            <a:t> </a:t>
          </a:r>
          <a:r>
            <a:rPr lang="en-US" err="1"/>
            <a:t>zdravje</a:t>
          </a:r>
          <a:r>
            <a:rPr lang="en-US"/>
            <a:t> (</a:t>
          </a:r>
          <a:r>
            <a:rPr lang="en-US" err="1"/>
            <a:t>obvladovanje</a:t>
          </a:r>
          <a:r>
            <a:rPr lang="en-US"/>
            <a:t> </a:t>
          </a:r>
          <a:r>
            <a:rPr lang="en-US">
              <a:latin typeface="Century Gothic" panose="020B0502020202020204"/>
            </a:rPr>
            <a:t>         </a:t>
          </a:r>
          <a:r>
            <a:rPr lang="en-US" err="1"/>
            <a:t>stresa</a:t>
          </a:r>
          <a:r>
            <a:rPr lang="en-US"/>
            <a:t>, </a:t>
          </a:r>
          <a:r>
            <a:rPr lang="en-US" err="1"/>
            <a:t>razvijanje</a:t>
          </a:r>
          <a:r>
            <a:rPr lang="en-US"/>
            <a:t> </a:t>
          </a:r>
          <a:r>
            <a:rPr lang="en-US" err="1"/>
            <a:t>zdravih</a:t>
          </a:r>
          <a:r>
            <a:rPr lang="en-US"/>
            <a:t> </a:t>
          </a:r>
          <a:r>
            <a:rPr lang="en-US" err="1"/>
            <a:t>navad</a:t>
          </a:r>
          <a:r>
            <a:rPr lang="en-US"/>
            <a:t>)</a:t>
          </a:r>
        </a:p>
      </dgm:t>
    </dgm:pt>
    <dgm:pt modelId="{EF91FA38-DB55-45A1-B4BF-1DF02D2EB401}" type="parTrans" cxnId="{5B9DF20F-BE2E-4F9A-9820-E817E1EBB49A}">
      <dgm:prSet/>
      <dgm:spPr/>
      <dgm:t>
        <a:bodyPr/>
        <a:lstStyle/>
        <a:p>
          <a:endParaRPr lang="en-US"/>
        </a:p>
      </dgm:t>
    </dgm:pt>
    <dgm:pt modelId="{EF43396A-9A5D-4CC5-BDA0-2EE966D21C52}" type="sibTrans" cxnId="{5B9DF20F-BE2E-4F9A-9820-E817E1EBB49A}">
      <dgm:prSet/>
      <dgm:spPr/>
      <dgm:t>
        <a:bodyPr/>
        <a:lstStyle/>
        <a:p>
          <a:endParaRPr lang="en-US"/>
        </a:p>
      </dgm:t>
    </dgm:pt>
    <dgm:pt modelId="{A4C943A6-021A-47AD-870C-79E8B03F7CF6}">
      <dgm:prSet/>
      <dgm:spPr/>
      <dgm:t>
        <a:bodyPr/>
        <a:lstStyle/>
        <a:p>
          <a:r>
            <a:rPr lang="en-US" err="1"/>
            <a:t>Mentalno</a:t>
          </a:r>
          <a:r>
            <a:rPr lang="en-US"/>
            <a:t> </a:t>
          </a:r>
          <a:r>
            <a:rPr lang="en-US" err="1"/>
            <a:t>zdravje</a:t>
          </a:r>
          <a:r>
            <a:rPr lang="en-US"/>
            <a:t> (</a:t>
          </a:r>
          <a:r>
            <a:rPr lang="en-US" err="1"/>
            <a:t>ukvarjanje</a:t>
          </a:r>
          <a:r>
            <a:rPr lang="en-US"/>
            <a:t> s  </a:t>
          </a:r>
          <a:r>
            <a:rPr lang="en-US" err="1"/>
            <a:t>stresom</a:t>
          </a:r>
          <a:r>
            <a:rPr lang="en-US"/>
            <a:t>, </a:t>
          </a:r>
          <a:r>
            <a:rPr lang="en-US" err="1"/>
            <a:t>tesnobo</a:t>
          </a:r>
          <a:r>
            <a:rPr lang="en-US"/>
            <a:t>, </a:t>
          </a:r>
          <a:r>
            <a:rPr lang="en-US" err="1"/>
            <a:t>depresijo</a:t>
          </a:r>
          <a:r>
            <a:rPr lang="en-US"/>
            <a:t>, </a:t>
          </a:r>
          <a:r>
            <a:rPr lang="en-US" err="1"/>
            <a:t>zadovoljevanje</a:t>
          </a:r>
          <a:r>
            <a:rPr lang="en-US"/>
            <a:t> </a:t>
          </a:r>
          <a:r>
            <a:rPr lang="en-US" err="1"/>
            <a:t>svojih</a:t>
          </a:r>
          <a:r>
            <a:rPr lang="en-US"/>
            <a:t> </a:t>
          </a:r>
          <a:r>
            <a:rPr lang="en-US" err="1"/>
            <a:t>potreb</a:t>
          </a:r>
          <a:r>
            <a:rPr lang="en-US"/>
            <a:t>, </a:t>
          </a:r>
          <a:r>
            <a:rPr lang="en-US" err="1"/>
            <a:t>percepcija</a:t>
          </a:r>
          <a:r>
            <a:rPr lang="en-US"/>
            <a:t>, </a:t>
          </a:r>
          <a:r>
            <a:rPr lang="en-US" err="1"/>
            <a:t>odnos</a:t>
          </a:r>
          <a:r>
            <a:rPr lang="en-US"/>
            <a:t> do </a:t>
          </a:r>
          <a:r>
            <a:rPr lang="en-US" err="1"/>
            <a:t>stvari</a:t>
          </a:r>
          <a:r>
            <a:rPr lang="en-US"/>
            <a:t>)</a:t>
          </a:r>
        </a:p>
      </dgm:t>
    </dgm:pt>
    <dgm:pt modelId="{F8D1FCD6-9C9D-4FF9-A29B-E758FB92644B}" type="parTrans" cxnId="{A816AB9F-C0A5-4C5E-B3B7-3016D5BA6DA4}">
      <dgm:prSet/>
      <dgm:spPr/>
      <dgm:t>
        <a:bodyPr/>
        <a:lstStyle/>
        <a:p>
          <a:endParaRPr lang="en-US"/>
        </a:p>
      </dgm:t>
    </dgm:pt>
    <dgm:pt modelId="{A7950CCC-E472-47DD-9F6F-0DE7D4FB969F}" type="sibTrans" cxnId="{A816AB9F-C0A5-4C5E-B3B7-3016D5BA6DA4}">
      <dgm:prSet/>
      <dgm:spPr/>
      <dgm:t>
        <a:bodyPr/>
        <a:lstStyle/>
        <a:p>
          <a:endParaRPr lang="en-US"/>
        </a:p>
      </dgm:t>
    </dgm:pt>
    <dgm:pt modelId="{1C312A4E-08C2-404D-9239-389BF57B2E97}">
      <dgm:prSet/>
      <dgm:spPr/>
      <dgm:t>
        <a:bodyPr/>
        <a:lstStyle/>
        <a:p>
          <a:r>
            <a:rPr lang="en-US" err="1"/>
            <a:t>Odnosi</a:t>
          </a:r>
          <a:r>
            <a:rPr lang="en-US"/>
            <a:t> (</a:t>
          </a:r>
          <a:r>
            <a:rPr lang="en-US" err="1"/>
            <a:t>izražanje</a:t>
          </a:r>
          <a:r>
            <a:rPr lang="en-US"/>
            <a:t> </a:t>
          </a:r>
          <a:r>
            <a:rPr lang="en-US" err="1"/>
            <a:t>svojih</a:t>
          </a:r>
          <a:r>
            <a:rPr lang="en-US"/>
            <a:t> </a:t>
          </a:r>
          <a:r>
            <a:rPr lang="en-US" err="1"/>
            <a:t>potreb</a:t>
          </a:r>
          <a:r>
            <a:rPr lang="en-US"/>
            <a:t> in </a:t>
          </a:r>
          <a:r>
            <a:rPr lang="en-US" err="1"/>
            <a:t>razumevanje</a:t>
          </a:r>
          <a:r>
            <a:rPr lang="en-US"/>
            <a:t> </a:t>
          </a:r>
          <a:r>
            <a:rPr lang="en-US" err="1"/>
            <a:t>potreb</a:t>
          </a:r>
          <a:r>
            <a:rPr lang="en-US"/>
            <a:t> </a:t>
          </a:r>
          <a:r>
            <a:rPr lang="en-US" err="1"/>
            <a:t>drugih</a:t>
          </a:r>
          <a:r>
            <a:rPr lang="en-US"/>
            <a:t>)</a:t>
          </a:r>
        </a:p>
      </dgm:t>
    </dgm:pt>
    <dgm:pt modelId="{B47CDD8A-21EB-4414-B939-6A43520A066D}" type="parTrans" cxnId="{D03CF13C-6AF2-498F-A330-78C7C5B687E1}">
      <dgm:prSet/>
      <dgm:spPr/>
      <dgm:t>
        <a:bodyPr/>
        <a:lstStyle/>
        <a:p>
          <a:endParaRPr lang="en-US"/>
        </a:p>
      </dgm:t>
    </dgm:pt>
    <dgm:pt modelId="{79920F86-F1D1-4EC1-B884-4F6CCED9AD79}" type="sibTrans" cxnId="{D03CF13C-6AF2-498F-A330-78C7C5B687E1}">
      <dgm:prSet/>
      <dgm:spPr/>
      <dgm:t>
        <a:bodyPr/>
        <a:lstStyle/>
        <a:p>
          <a:endParaRPr lang="en-US"/>
        </a:p>
      </dgm:t>
    </dgm:pt>
    <dgm:pt modelId="{A6B95924-227E-46BE-B384-892B06B59AFE}">
      <dgm:prSet/>
      <dgm:spPr/>
      <dgm:t>
        <a:bodyPr/>
        <a:lstStyle/>
        <a:p>
          <a:r>
            <a:rPr lang="en-US" err="1"/>
            <a:t>Reševanje</a:t>
          </a:r>
          <a:r>
            <a:rPr lang="en-US"/>
            <a:t> </a:t>
          </a:r>
          <a:r>
            <a:rPr lang="en-US" err="1"/>
            <a:t>konfliktov</a:t>
          </a:r>
          <a:r>
            <a:rPr lang="en-US"/>
            <a:t> (</a:t>
          </a:r>
          <a:r>
            <a:rPr lang="en-US" err="1"/>
            <a:t>branje</a:t>
          </a:r>
          <a:r>
            <a:rPr lang="en-US"/>
            <a:t>, </a:t>
          </a:r>
          <a:r>
            <a:rPr lang="en-US" err="1"/>
            <a:t>razumevanje</a:t>
          </a:r>
          <a:r>
            <a:rPr lang="en-US"/>
            <a:t> </a:t>
          </a:r>
          <a:r>
            <a:rPr lang="en-US" err="1"/>
            <a:t>čustev</a:t>
          </a:r>
          <a:r>
            <a:rPr lang="en-US"/>
            <a:t> </a:t>
          </a:r>
          <a:r>
            <a:rPr lang="en-US" err="1"/>
            <a:t>drugih</a:t>
          </a:r>
          <a:r>
            <a:rPr lang="en-US"/>
            <a:t>, </a:t>
          </a:r>
          <a:r>
            <a:rPr lang="en-US" err="1"/>
            <a:t>poznavanje</a:t>
          </a:r>
          <a:r>
            <a:rPr lang="en-US"/>
            <a:t> </a:t>
          </a:r>
          <a:r>
            <a:rPr lang="en-US" err="1"/>
            <a:t>tehnik</a:t>
          </a:r>
          <a:r>
            <a:rPr lang="en-US"/>
            <a:t> </a:t>
          </a:r>
          <a:r>
            <a:rPr lang="en-US" err="1"/>
            <a:t>odzivanja</a:t>
          </a:r>
          <a:r>
            <a:rPr lang="en-US"/>
            <a:t> </a:t>
          </a:r>
          <a:r>
            <a:rPr lang="en-US" err="1"/>
            <a:t>na</a:t>
          </a:r>
          <a:r>
            <a:rPr lang="en-US"/>
            <a:t> ta </a:t>
          </a:r>
          <a:r>
            <a:rPr lang="en-US" err="1"/>
            <a:t>čustva</a:t>
          </a:r>
          <a:r>
            <a:rPr lang="en-US"/>
            <a:t>)</a:t>
          </a:r>
        </a:p>
      </dgm:t>
    </dgm:pt>
    <dgm:pt modelId="{4101BB9C-7449-4ED0-A6B1-3A2AE6799DDF}" type="parTrans" cxnId="{2F6CC658-8BBB-480B-AA12-716C9ABE2816}">
      <dgm:prSet/>
      <dgm:spPr/>
      <dgm:t>
        <a:bodyPr/>
        <a:lstStyle/>
        <a:p>
          <a:endParaRPr lang="en-US"/>
        </a:p>
      </dgm:t>
    </dgm:pt>
    <dgm:pt modelId="{413B0272-96BA-4CD5-AE97-3ED38C76EE4A}" type="sibTrans" cxnId="{2F6CC658-8BBB-480B-AA12-716C9ABE2816}">
      <dgm:prSet/>
      <dgm:spPr/>
      <dgm:t>
        <a:bodyPr/>
        <a:lstStyle/>
        <a:p>
          <a:endParaRPr lang="en-US"/>
        </a:p>
      </dgm:t>
    </dgm:pt>
    <dgm:pt modelId="{0091AA49-5944-4395-8516-C8037A8F8157}">
      <dgm:prSet/>
      <dgm:spPr/>
      <dgm:t>
        <a:bodyPr/>
        <a:lstStyle/>
        <a:p>
          <a:r>
            <a:rPr lang="en-US"/>
            <a:t>POMEMBNO JE, DA JO RAZVIJAMO ŽE PRI PREDŠOLSKIH OTROCIH!!</a:t>
          </a:r>
        </a:p>
      </dgm:t>
    </dgm:pt>
    <dgm:pt modelId="{CFC85FE3-16C0-43D5-800B-511C1386DD75}" type="parTrans" cxnId="{EA394890-9F35-4393-AEC9-FFC7AB9D9A0B}">
      <dgm:prSet/>
      <dgm:spPr/>
      <dgm:t>
        <a:bodyPr/>
        <a:lstStyle/>
        <a:p>
          <a:endParaRPr lang="en-US"/>
        </a:p>
      </dgm:t>
    </dgm:pt>
    <dgm:pt modelId="{AE043587-91EA-44FA-8C28-49F0299E8426}" type="sibTrans" cxnId="{EA394890-9F35-4393-AEC9-FFC7AB9D9A0B}">
      <dgm:prSet/>
      <dgm:spPr/>
      <dgm:t>
        <a:bodyPr/>
        <a:lstStyle/>
        <a:p>
          <a:endParaRPr lang="en-US"/>
        </a:p>
      </dgm:t>
    </dgm:pt>
    <dgm:pt modelId="{DA68CDA0-71C3-436E-8019-B6EF44018CA3}" type="pres">
      <dgm:prSet presAssocID="{B7527E85-9CD9-45B6-B1BF-D00256AD7B6B}" presName="Name0" presStyleCnt="0">
        <dgm:presLayoutVars>
          <dgm:dir/>
          <dgm:resizeHandles val="exact"/>
        </dgm:presLayoutVars>
      </dgm:prSet>
      <dgm:spPr/>
    </dgm:pt>
    <dgm:pt modelId="{747703C4-C6E5-4E4C-9D2E-A6137D36E83F}" type="pres">
      <dgm:prSet presAssocID="{6016235A-2CD9-45EB-BA13-76B98445E997}" presName="node" presStyleLbl="node1" presStyleIdx="0" presStyleCnt="5">
        <dgm:presLayoutVars>
          <dgm:bulletEnabled val="1"/>
        </dgm:presLayoutVars>
      </dgm:prSet>
      <dgm:spPr/>
    </dgm:pt>
    <dgm:pt modelId="{18FC474C-86CC-4855-8A28-2FE694372129}" type="pres">
      <dgm:prSet presAssocID="{EF43396A-9A5D-4CC5-BDA0-2EE966D21C52}" presName="sibTrans" presStyleLbl="sibTrans1D1" presStyleIdx="0" presStyleCnt="4"/>
      <dgm:spPr/>
    </dgm:pt>
    <dgm:pt modelId="{2F72EE4E-CC10-48C1-AA75-C26E554A7A77}" type="pres">
      <dgm:prSet presAssocID="{EF43396A-9A5D-4CC5-BDA0-2EE966D21C52}" presName="connectorText" presStyleLbl="sibTrans1D1" presStyleIdx="0" presStyleCnt="4"/>
      <dgm:spPr/>
    </dgm:pt>
    <dgm:pt modelId="{CCA43099-721E-425D-8EB3-6A7B5A4E648E}" type="pres">
      <dgm:prSet presAssocID="{A4C943A6-021A-47AD-870C-79E8B03F7CF6}" presName="node" presStyleLbl="node1" presStyleIdx="1" presStyleCnt="5">
        <dgm:presLayoutVars>
          <dgm:bulletEnabled val="1"/>
        </dgm:presLayoutVars>
      </dgm:prSet>
      <dgm:spPr/>
    </dgm:pt>
    <dgm:pt modelId="{C122250A-D196-4977-A4F8-D4ABB04FB6FD}" type="pres">
      <dgm:prSet presAssocID="{A7950CCC-E472-47DD-9F6F-0DE7D4FB969F}" presName="sibTrans" presStyleLbl="sibTrans1D1" presStyleIdx="1" presStyleCnt="4"/>
      <dgm:spPr/>
    </dgm:pt>
    <dgm:pt modelId="{663B070E-EB5A-413F-8A01-253F9B31213F}" type="pres">
      <dgm:prSet presAssocID="{A7950CCC-E472-47DD-9F6F-0DE7D4FB969F}" presName="connectorText" presStyleLbl="sibTrans1D1" presStyleIdx="1" presStyleCnt="4"/>
      <dgm:spPr/>
    </dgm:pt>
    <dgm:pt modelId="{2246C5EC-DE38-4E98-83A8-F8E993A165BB}" type="pres">
      <dgm:prSet presAssocID="{1C312A4E-08C2-404D-9239-389BF57B2E97}" presName="node" presStyleLbl="node1" presStyleIdx="2" presStyleCnt="5">
        <dgm:presLayoutVars>
          <dgm:bulletEnabled val="1"/>
        </dgm:presLayoutVars>
      </dgm:prSet>
      <dgm:spPr/>
    </dgm:pt>
    <dgm:pt modelId="{23D7ED17-2AA2-47F6-890D-2F0E750717BC}" type="pres">
      <dgm:prSet presAssocID="{79920F86-F1D1-4EC1-B884-4F6CCED9AD79}" presName="sibTrans" presStyleLbl="sibTrans1D1" presStyleIdx="2" presStyleCnt="4"/>
      <dgm:spPr/>
    </dgm:pt>
    <dgm:pt modelId="{5651022C-D50A-47D9-B60F-B997C262F6CE}" type="pres">
      <dgm:prSet presAssocID="{79920F86-F1D1-4EC1-B884-4F6CCED9AD79}" presName="connectorText" presStyleLbl="sibTrans1D1" presStyleIdx="2" presStyleCnt="4"/>
      <dgm:spPr/>
    </dgm:pt>
    <dgm:pt modelId="{FB9B280E-1856-4E69-AF08-46FFB453EDA0}" type="pres">
      <dgm:prSet presAssocID="{A6B95924-227E-46BE-B384-892B06B59AFE}" presName="node" presStyleLbl="node1" presStyleIdx="3" presStyleCnt="5">
        <dgm:presLayoutVars>
          <dgm:bulletEnabled val="1"/>
        </dgm:presLayoutVars>
      </dgm:prSet>
      <dgm:spPr/>
    </dgm:pt>
    <dgm:pt modelId="{BB3E66EA-2A55-4592-81D5-C0A4BCB5B19F}" type="pres">
      <dgm:prSet presAssocID="{413B0272-96BA-4CD5-AE97-3ED38C76EE4A}" presName="sibTrans" presStyleLbl="sibTrans1D1" presStyleIdx="3" presStyleCnt="4"/>
      <dgm:spPr/>
    </dgm:pt>
    <dgm:pt modelId="{EC4936FE-E268-4A8D-9466-C3F8A7FED425}" type="pres">
      <dgm:prSet presAssocID="{413B0272-96BA-4CD5-AE97-3ED38C76EE4A}" presName="connectorText" presStyleLbl="sibTrans1D1" presStyleIdx="3" presStyleCnt="4"/>
      <dgm:spPr/>
    </dgm:pt>
    <dgm:pt modelId="{B946B990-6BF1-49CD-BD0E-AE3D22DB2C89}" type="pres">
      <dgm:prSet presAssocID="{0091AA49-5944-4395-8516-C8037A8F8157}" presName="node" presStyleLbl="node1" presStyleIdx="4" presStyleCnt="5">
        <dgm:presLayoutVars>
          <dgm:bulletEnabled val="1"/>
        </dgm:presLayoutVars>
      </dgm:prSet>
      <dgm:spPr/>
    </dgm:pt>
  </dgm:ptLst>
  <dgm:cxnLst>
    <dgm:cxn modelId="{5B9DF20F-BE2E-4F9A-9820-E817E1EBB49A}" srcId="{B7527E85-9CD9-45B6-B1BF-D00256AD7B6B}" destId="{6016235A-2CD9-45EB-BA13-76B98445E997}" srcOrd="0" destOrd="0" parTransId="{EF91FA38-DB55-45A1-B4BF-1DF02D2EB401}" sibTransId="{EF43396A-9A5D-4CC5-BDA0-2EE966D21C52}"/>
    <dgm:cxn modelId="{5D28C711-BD93-4D89-82FC-8F8272491E17}" type="presOf" srcId="{413B0272-96BA-4CD5-AE97-3ED38C76EE4A}" destId="{EC4936FE-E268-4A8D-9466-C3F8A7FED425}" srcOrd="1" destOrd="0" presId="urn:microsoft.com/office/officeart/2016/7/layout/RepeatingBendingProcessNew"/>
    <dgm:cxn modelId="{EF501C24-CBF9-4BCF-9D00-C2C6475586FF}" type="presOf" srcId="{EF43396A-9A5D-4CC5-BDA0-2EE966D21C52}" destId="{18FC474C-86CC-4855-8A28-2FE694372129}" srcOrd="0" destOrd="0" presId="urn:microsoft.com/office/officeart/2016/7/layout/RepeatingBendingProcessNew"/>
    <dgm:cxn modelId="{538AD72E-8CF2-40EC-8A95-588442B75D31}" type="presOf" srcId="{A7950CCC-E472-47DD-9F6F-0DE7D4FB969F}" destId="{C122250A-D196-4977-A4F8-D4ABB04FB6FD}" srcOrd="0" destOrd="0" presId="urn:microsoft.com/office/officeart/2016/7/layout/RepeatingBendingProcessNew"/>
    <dgm:cxn modelId="{D03CF13C-6AF2-498F-A330-78C7C5B687E1}" srcId="{B7527E85-9CD9-45B6-B1BF-D00256AD7B6B}" destId="{1C312A4E-08C2-404D-9239-389BF57B2E97}" srcOrd="2" destOrd="0" parTransId="{B47CDD8A-21EB-4414-B939-6A43520A066D}" sibTransId="{79920F86-F1D1-4EC1-B884-4F6CCED9AD79}"/>
    <dgm:cxn modelId="{BFDB3946-6CCE-438F-A459-E8EE55951D53}" type="presOf" srcId="{6016235A-2CD9-45EB-BA13-76B98445E997}" destId="{747703C4-C6E5-4E4C-9D2E-A6137D36E83F}" srcOrd="0" destOrd="0" presId="urn:microsoft.com/office/officeart/2016/7/layout/RepeatingBendingProcessNew"/>
    <dgm:cxn modelId="{E6625F46-5584-4365-8C5D-220109C4348E}" type="presOf" srcId="{B7527E85-9CD9-45B6-B1BF-D00256AD7B6B}" destId="{DA68CDA0-71C3-436E-8019-B6EF44018CA3}" srcOrd="0" destOrd="0" presId="urn:microsoft.com/office/officeart/2016/7/layout/RepeatingBendingProcessNew"/>
    <dgm:cxn modelId="{4C41AC48-3883-4A8D-8D3A-03995218E664}" type="presOf" srcId="{A6B95924-227E-46BE-B384-892B06B59AFE}" destId="{FB9B280E-1856-4E69-AF08-46FFB453EDA0}" srcOrd="0" destOrd="0" presId="urn:microsoft.com/office/officeart/2016/7/layout/RepeatingBendingProcessNew"/>
    <dgm:cxn modelId="{3DAE414A-7AC0-4E3D-82C3-75D521EDB8BF}" type="presOf" srcId="{0091AA49-5944-4395-8516-C8037A8F8157}" destId="{B946B990-6BF1-49CD-BD0E-AE3D22DB2C89}" srcOrd="0" destOrd="0" presId="urn:microsoft.com/office/officeart/2016/7/layout/RepeatingBendingProcessNew"/>
    <dgm:cxn modelId="{2F6CC658-8BBB-480B-AA12-716C9ABE2816}" srcId="{B7527E85-9CD9-45B6-B1BF-D00256AD7B6B}" destId="{A6B95924-227E-46BE-B384-892B06B59AFE}" srcOrd="3" destOrd="0" parTransId="{4101BB9C-7449-4ED0-A6B1-3A2AE6799DDF}" sibTransId="{413B0272-96BA-4CD5-AE97-3ED38C76EE4A}"/>
    <dgm:cxn modelId="{5812247E-19D2-4163-8B99-7DB33A1A510D}" type="presOf" srcId="{413B0272-96BA-4CD5-AE97-3ED38C76EE4A}" destId="{BB3E66EA-2A55-4592-81D5-C0A4BCB5B19F}" srcOrd="0" destOrd="0" presId="urn:microsoft.com/office/officeart/2016/7/layout/RepeatingBendingProcessNew"/>
    <dgm:cxn modelId="{61175C83-502C-4206-A77F-4F0BDE46E558}" type="presOf" srcId="{79920F86-F1D1-4EC1-B884-4F6CCED9AD79}" destId="{5651022C-D50A-47D9-B60F-B997C262F6CE}" srcOrd="1" destOrd="0" presId="urn:microsoft.com/office/officeart/2016/7/layout/RepeatingBendingProcessNew"/>
    <dgm:cxn modelId="{1C9E3C87-95EE-4566-B3EC-55647C5A8DAE}" type="presOf" srcId="{A4C943A6-021A-47AD-870C-79E8B03F7CF6}" destId="{CCA43099-721E-425D-8EB3-6A7B5A4E648E}" srcOrd="0" destOrd="0" presId="urn:microsoft.com/office/officeart/2016/7/layout/RepeatingBendingProcessNew"/>
    <dgm:cxn modelId="{EA394890-9F35-4393-AEC9-FFC7AB9D9A0B}" srcId="{B7527E85-9CD9-45B6-B1BF-D00256AD7B6B}" destId="{0091AA49-5944-4395-8516-C8037A8F8157}" srcOrd="4" destOrd="0" parTransId="{CFC85FE3-16C0-43D5-800B-511C1386DD75}" sibTransId="{AE043587-91EA-44FA-8C28-49F0299E8426}"/>
    <dgm:cxn modelId="{A816AB9F-C0A5-4C5E-B3B7-3016D5BA6DA4}" srcId="{B7527E85-9CD9-45B6-B1BF-D00256AD7B6B}" destId="{A4C943A6-021A-47AD-870C-79E8B03F7CF6}" srcOrd="1" destOrd="0" parTransId="{F8D1FCD6-9C9D-4FF9-A29B-E758FB92644B}" sibTransId="{A7950CCC-E472-47DD-9F6F-0DE7D4FB969F}"/>
    <dgm:cxn modelId="{408AB0DB-AED3-40D4-A8E7-A5157C06BB59}" type="presOf" srcId="{1C312A4E-08C2-404D-9239-389BF57B2E97}" destId="{2246C5EC-DE38-4E98-83A8-F8E993A165BB}" srcOrd="0" destOrd="0" presId="urn:microsoft.com/office/officeart/2016/7/layout/RepeatingBendingProcessNew"/>
    <dgm:cxn modelId="{DD01EAE8-F6D3-44D0-8402-6DD8BC70A134}" type="presOf" srcId="{A7950CCC-E472-47DD-9F6F-0DE7D4FB969F}" destId="{663B070E-EB5A-413F-8A01-253F9B31213F}" srcOrd="1" destOrd="0" presId="urn:microsoft.com/office/officeart/2016/7/layout/RepeatingBendingProcessNew"/>
    <dgm:cxn modelId="{A0F880F8-E842-418B-BA87-B3587FCB98A1}" type="presOf" srcId="{79920F86-F1D1-4EC1-B884-4F6CCED9AD79}" destId="{23D7ED17-2AA2-47F6-890D-2F0E750717BC}" srcOrd="0" destOrd="0" presId="urn:microsoft.com/office/officeart/2016/7/layout/RepeatingBendingProcessNew"/>
    <dgm:cxn modelId="{FE5A52FD-5DF2-4546-AD67-B043DFFC3B47}" type="presOf" srcId="{EF43396A-9A5D-4CC5-BDA0-2EE966D21C52}" destId="{2F72EE4E-CC10-48C1-AA75-C26E554A7A77}" srcOrd="1" destOrd="0" presId="urn:microsoft.com/office/officeart/2016/7/layout/RepeatingBendingProcessNew"/>
    <dgm:cxn modelId="{918714B4-D43B-4BC7-99A3-13DA7B41122B}" type="presParOf" srcId="{DA68CDA0-71C3-436E-8019-B6EF44018CA3}" destId="{747703C4-C6E5-4E4C-9D2E-A6137D36E83F}" srcOrd="0" destOrd="0" presId="urn:microsoft.com/office/officeart/2016/7/layout/RepeatingBendingProcessNew"/>
    <dgm:cxn modelId="{52DED66B-90CD-40BD-8503-4579B1D9FCAD}" type="presParOf" srcId="{DA68CDA0-71C3-436E-8019-B6EF44018CA3}" destId="{18FC474C-86CC-4855-8A28-2FE694372129}" srcOrd="1" destOrd="0" presId="urn:microsoft.com/office/officeart/2016/7/layout/RepeatingBendingProcessNew"/>
    <dgm:cxn modelId="{43B2CDAA-486F-4E51-AB65-F48E6F5DBBDE}" type="presParOf" srcId="{18FC474C-86CC-4855-8A28-2FE694372129}" destId="{2F72EE4E-CC10-48C1-AA75-C26E554A7A77}" srcOrd="0" destOrd="0" presId="urn:microsoft.com/office/officeart/2016/7/layout/RepeatingBendingProcessNew"/>
    <dgm:cxn modelId="{FC22077C-F177-4FEB-BF31-7ABC9085694B}" type="presParOf" srcId="{DA68CDA0-71C3-436E-8019-B6EF44018CA3}" destId="{CCA43099-721E-425D-8EB3-6A7B5A4E648E}" srcOrd="2" destOrd="0" presId="urn:microsoft.com/office/officeart/2016/7/layout/RepeatingBendingProcessNew"/>
    <dgm:cxn modelId="{F54816FF-F1E1-47A6-B7F1-92E0ECD7B12E}" type="presParOf" srcId="{DA68CDA0-71C3-436E-8019-B6EF44018CA3}" destId="{C122250A-D196-4977-A4F8-D4ABB04FB6FD}" srcOrd="3" destOrd="0" presId="urn:microsoft.com/office/officeart/2016/7/layout/RepeatingBendingProcessNew"/>
    <dgm:cxn modelId="{BD3E1369-DDF2-49A4-AF7A-390C1178CEEA}" type="presParOf" srcId="{C122250A-D196-4977-A4F8-D4ABB04FB6FD}" destId="{663B070E-EB5A-413F-8A01-253F9B31213F}" srcOrd="0" destOrd="0" presId="urn:microsoft.com/office/officeart/2016/7/layout/RepeatingBendingProcessNew"/>
    <dgm:cxn modelId="{CA0E101F-86C4-4AB3-8DAF-091F0725EA95}" type="presParOf" srcId="{DA68CDA0-71C3-436E-8019-B6EF44018CA3}" destId="{2246C5EC-DE38-4E98-83A8-F8E993A165BB}" srcOrd="4" destOrd="0" presId="urn:microsoft.com/office/officeart/2016/7/layout/RepeatingBendingProcessNew"/>
    <dgm:cxn modelId="{DDEE4FF5-E005-4280-9202-2560670CB88E}" type="presParOf" srcId="{DA68CDA0-71C3-436E-8019-B6EF44018CA3}" destId="{23D7ED17-2AA2-47F6-890D-2F0E750717BC}" srcOrd="5" destOrd="0" presId="urn:microsoft.com/office/officeart/2016/7/layout/RepeatingBendingProcessNew"/>
    <dgm:cxn modelId="{B11390F7-4537-4E7D-A898-D6CCD7C1E809}" type="presParOf" srcId="{23D7ED17-2AA2-47F6-890D-2F0E750717BC}" destId="{5651022C-D50A-47D9-B60F-B997C262F6CE}" srcOrd="0" destOrd="0" presId="urn:microsoft.com/office/officeart/2016/7/layout/RepeatingBendingProcessNew"/>
    <dgm:cxn modelId="{58C06886-FF3F-41DB-BA69-4EDC53066CCE}" type="presParOf" srcId="{DA68CDA0-71C3-436E-8019-B6EF44018CA3}" destId="{FB9B280E-1856-4E69-AF08-46FFB453EDA0}" srcOrd="6" destOrd="0" presId="urn:microsoft.com/office/officeart/2016/7/layout/RepeatingBendingProcessNew"/>
    <dgm:cxn modelId="{7F32EFFF-F376-404C-AF74-5ED2C1727837}" type="presParOf" srcId="{DA68CDA0-71C3-436E-8019-B6EF44018CA3}" destId="{BB3E66EA-2A55-4592-81D5-C0A4BCB5B19F}" srcOrd="7" destOrd="0" presId="urn:microsoft.com/office/officeart/2016/7/layout/RepeatingBendingProcessNew"/>
    <dgm:cxn modelId="{5DEE82E3-F897-444C-800A-CADD04A706DF}" type="presParOf" srcId="{BB3E66EA-2A55-4592-81D5-C0A4BCB5B19F}" destId="{EC4936FE-E268-4A8D-9466-C3F8A7FED425}" srcOrd="0" destOrd="0" presId="urn:microsoft.com/office/officeart/2016/7/layout/RepeatingBendingProcessNew"/>
    <dgm:cxn modelId="{3CB25790-848B-4C9E-9169-7DBAE48CB775}" type="presParOf" srcId="{DA68CDA0-71C3-436E-8019-B6EF44018CA3}" destId="{B946B990-6BF1-49CD-BD0E-AE3D22DB2C89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99F52A-CC18-4A71-BDF0-4FBB22DE761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D69267C-FF3B-4FB3-A47F-4799E92D9B47}">
      <dgm:prSet/>
      <dgm:spPr/>
      <dgm:t>
        <a:bodyPr/>
        <a:lstStyle/>
        <a:p>
          <a:r>
            <a:rPr lang="sl-SI" b="1"/>
            <a:t>Otroci se zavedajo svojih čustev in čustev drugih, njihovih motivov, želja</a:t>
          </a:r>
          <a:r>
            <a:rPr lang="sl-SI"/>
            <a:t> </a:t>
          </a:r>
          <a:endParaRPr lang="en-US"/>
        </a:p>
      </dgm:t>
    </dgm:pt>
    <dgm:pt modelId="{F45F8917-A62B-4F55-946F-E1B9CCF10B8A}" type="parTrans" cxnId="{92574D2C-1B6C-4BF9-8198-AFC0889445E9}">
      <dgm:prSet/>
      <dgm:spPr/>
      <dgm:t>
        <a:bodyPr/>
        <a:lstStyle/>
        <a:p>
          <a:endParaRPr lang="en-US"/>
        </a:p>
      </dgm:t>
    </dgm:pt>
    <dgm:pt modelId="{3A1A3AC6-DF65-4D75-B86D-EE4C62A15FDB}" type="sibTrans" cxnId="{92574D2C-1B6C-4BF9-8198-AFC0889445E9}">
      <dgm:prSet/>
      <dgm:spPr/>
      <dgm:t>
        <a:bodyPr/>
        <a:lstStyle/>
        <a:p>
          <a:endParaRPr lang="en-US"/>
        </a:p>
      </dgm:t>
    </dgm:pt>
    <dgm:pt modelId="{94111BC0-57F1-4961-B89C-7925A52B4559}">
      <dgm:prSet/>
      <dgm:spPr/>
      <dgm:t>
        <a:bodyPr/>
        <a:lstStyle/>
        <a:p>
          <a:r>
            <a:rPr lang="sl-SI" b="1">
              <a:latin typeface="Century Gothic" panose="020B0502020202020204"/>
            </a:rPr>
            <a:t>Lažje</a:t>
          </a:r>
          <a:r>
            <a:rPr lang="sl-SI" b="1"/>
            <a:t> napovedo od drugih misli, želje, občutke</a:t>
          </a:r>
          <a:endParaRPr lang="en-US"/>
        </a:p>
      </dgm:t>
    </dgm:pt>
    <dgm:pt modelId="{3D9AE859-DBEF-42D3-A13C-A5E3DCA2F054}" type="parTrans" cxnId="{6BD844B9-FC82-430B-B075-C3312C7032D2}">
      <dgm:prSet/>
      <dgm:spPr/>
      <dgm:t>
        <a:bodyPr/>
        <a:lstStyle/>
        <a:p>
          <a:endParaRPr lang="en-US"/>
        </a:p>
      </dgm:t>
    </dgm:pt>
    <dgm:pt modelId="{74047968-277E-4C05-BB8F-FE8EFF9CB2A2}" type="sibTrans" cxnId="{6BD844B9-FC82-430B-B075-C3312C7032D2}">
      <dgm:prSet/>
      <dgm:spPr/>
      <dgm:t>
        <a:bodyPr/>
        <a:lstStyle/>
        <a:p>
          <a:endParaRPr lang="en-US"/>
        </a:p>
      </dgm:t>
    </dgm:pt>
    <dgm:pt modelId="{37D288F2-BB17-4FEE-AF33-4B1D724DD0CC}">
      <dgm:prSet/>
      <dgm:spPr/>
      <dgm:t>
        <a:bodyPr/>
        <a:lstStyle/>
        <a:p>
          <a:r>
            <a:rPr lang="sl-SI" b="1"/>
            <a:t>To jim pomaga pri:</a:t>
          </a:r>
          <a:endParaRPr lang="en-US"/>
        </a:p>
      </dgm:t>
    </dgm:pt>
    <dgm:pt modelId="{B8469070-38D1-48BB-BF8E-DC02AA612061}" type="parTrans" cxnId="{D51A053E-56DC-4A7F-A500-289561BF06AC}">
      <dgm:prSet/>
      <dgm:spPr/>
      <dgm:t>
        <a:bodyPr/>
        <a:lstStyle/>
        <a:p>
          <a:endParaRPr lang="en-US"/>
        </a:p>
      </dgm:t>
    </dgm:pt>
    <dgm:pt modelId="{F11FAD26-3BF9-41B7-AB5B-0C67ED5692A4}" type="sibTrans" cxnId="{D51A053E-56DC-4A7F-A500-289561BF06AC}">
      <dgm:prSet/>
      <dgm:spPr/>
      <dgm:t>
        <a:bodyPr/>
        <a:lstStyle/>
        <a:p>
          <a:endParaRPr lang="en-US"/>
        </a:p>
      </dgm:t>
    </dgm:pt>
    <dgm:pt modelId="{012BC558-3B4C-4094-925D-7EB701D090BF}">
      <dgm:prSet/>
      <dgm:spPr/>
      <dgm:t>
        <a:bodyPr/>
        <a:lstStyle/>
        <a:p>
          <a:r>
            <a:rPr lang="sl-SI" b="1"/>
            <a:t>- reagiranje na dejanja drugih</a:t>
          </a:r>
          <a:endParaRPr lang="en-US"/>
        </a:p>
      </dgm:t>
    </dgm:pt>
    <dgm:pt modelId="{75C29592-2FA7-42B1-8338-C3FE4415ED73}" type="parTrans" cxnId="{5A9A6407-ED00-4EDD-A4EA-E9B29906739E}">
      <dgm:prSet/>
      <dgm:spPr/>
      <dgm:t>
        <a:bodyPr/>
        <a:lstStyle/>
        <a:p>
          <a:endParaRPr lang="en-US"/>
        </a:p>
      </dgm:t>
    </dgm:pt>
    <dgm:pt modelId="{61EF46A3-DF9F-4F75-A260-F62168820BFF}" type="sibTrans" cxnId="{5A9A6407-ED00-4EDD-A4EA-E9B29906739E}">
      <dgm:prSet/>
      <dgm:spPr/>
      <dgm:t>
        <a:bodyPr/>
        <a:lstStyle/>
        <a:p>
          <a:endParaRPr lang="en-US"/>
        </a:p>
      </dgm:t>
    </dgm:pt>
    <dgm:pt modelId="{D134FF0C-E796-4F5E-993E-13D0A3178BFE}">
      <dgm:prSet/>
      <dgm:spPr/>
      <dgm:t>
        <a:bodyPr/>
        <a:lstStyle/>
        <a:p>
          <a:r>
            <a:rPr lang="sl-SI" b="1"/>
            <a:t>- čutijo psihološko stanje drugih</a:t>
          </a:r>
          <a:endParaRPr lang="en-US"/>
        </a:p>
      </dgm:t>
    </dgm:pt>
    <dgm:pt modelId="{F487509A-82F0-4FA6-991E-0A036C0D7C7F}" type="parTrans" cxnId="{398B5CA4-49CF-4F42-82DF-AFD9FEB71F70}">
      <dgm:prSet/>
      <dgm:spPr/>
      <dgm:t>
        <a:bodyPr/>
        <a:lstStyle/>
        <a:p>
          <a:endParaRPr lang="en-US"/>
        </a:p>
      </dgm:t>
    </dgm:pt>
    <dgm:pt modelId="{C526771F-A461-4C6C-B89B-3644CFFDEAE6}" type="sibTrans" cxnId="{398B5CA4-49CF-4F42-82DF-AFD9FEB71F70}">
      <dgm:prSet/>
      <dgm:spPr/>
      <dgm:t>
        <a:bodyPr/>
        <a:lstStyle/>
        <a:p>
          <a:endParaRPr lang="en-US"/>
        </a:p>
      </dgm:t>
    </dgm:pt>
    <dgm:pt modelId="{3FA26D76-26D6-42AC-B6AF-25729A96080B}">
      <dgm:prSet/>
      <dgm:spPr/>
      <dgm:t>
        <a:bodyPr/>
        <a:lstStyle/>
        <a:p>
          <a:r>
            <a:rPr lang="sl-SI" b="1"/>
            <a:t>- uporabijo empatična, sodelovalna, pro- socialna obnašanja(npr. Delitev igrač, pomoč drugim)</a:t>
          </a:r>
          <a:endParaRPr lang="en-US"/>
        </a:p>
      </dgm:t>
    </dgm:pt>
    <dgm:pt modelId="{406BDA00-FF02-4C42-BEBD-51B3CCBCACDE}" type="parTrans" cxnId="{F68FE81D-4C97-4764-9411-785C3914C3B4}">
      <dgm:prSet/>
      <dgm:spPr/>
      <dgm:t>
        <a:bodyPr/>
        <a:lstStyle/>
        <a:p>
          <a:endParaRPr lang="en-US"/>
        </a:p>
      </dgm:t>
    </dgm:pt>
    <dgm:pt modelId="{44849EE7-1A11-44B0-B352-E6A2BD7CFADE}" type="sibTrans" cxnId="{F68FE81D-4C97-4764-9411-785C3914C3B4}">
      <dgm:prSet/>
      <dgm:spPr/>
      <dgm:t>
        <a:bodyPr/>
        <a:lstStyle/>
        <a:p>
          <a:endParaRPr lang="en-US"/>
        </a:p>
      </dgm:t>
    </dgm:pt>
    <dgm:pt modelId="{4A8216B9-6304-445E-A2F0-2289B9CB3145}">
      <dgm:prSet/>
      <dgm:spPr/>
      <dgm:t>
        <a:bodyPr/>
        <a:lstStyle/>
        <a:p>
          <a:r>
            <a:rPr lang="sl-SI" b="1"/>
            <a:t>- boljši v komunikaciji</a:t>
          </a:r>
          <a:endParaRPr lang="en-US"/>
        </a:p>
      </dgm:t>
    </dgm:pt>
    <dgm:pt modelId="{FCA8EED9-7831-47B7-AB5B-562ACF40B73A}" type="parTrans" cxnId="{EC3C9FE8-688F-4B8B-89DB-72DBCD803307}">
      <dgm:prSet/>
      <dgm:spPr/>
      <dgm:t>
        <a:bodyPr/>
        <a:lstStyle/>
        <a:p>
          <a:endParaRPr lang="en-US"/>
        </a:p>
      </dgm:t>
    </dgm:pt>
    <dgm:pt modelId="{D8D9F267-3A58-44BD-8361-649DAE09EC8B}" type="sibTrans" cxnId="{EC3C9FE8-688F-4B8B-89DB-72DBCD803307}">
      <dgm:prSet/>
      <dgm:spPr/>
      <dgm:t>
        <a:bodyPr/>
        <a:lstStyle/>
        <a:p>
          <a:endParaRPr lang="en-US"/>
        </a:p>
      </dgm:t>
    </dgm:pt>
    <dgm:pt modelId="{E6631324-3C5D-40F8-A74D-2B65F81344F8}" type="pres">
      <dgm:prSet presAssocID="{1499F52A-CC18-4A71-BDF0-4FBB22DE761B}" presName="Name0" presStyleCnt="0">
        <dgm:presLayoutVars>
          <dgm:dir/>
          <dgm:resizeHandles val="exact"/>
        </dgm:presLayoutVars>
      </dgm:prSet>
      <dgm:spPr/>
    </dgm:pt>
    <dgm:pt modelId="{84B4A524-02A5-4AAE-89FC-799F56B425C9}" type="pres">
      <dgm:prSet presAssocID="{CD69267C-FF3B-4FB3-A47F-4799E92D9B47}" presName="node" presStyleLbl="node1" presStyleIdx="0" presStyleCnt="7">
        <dgm:presLayoutVars>
          <dgm:bulletEnabled val="1"/>
        </dgm:presLayoutVars>
      </dgm:prSet>
      <dgm:spPr/>
    </dgm:pt>
    <dgm:pt modelId="{9FCD31D4-5CF8-4CC8-9275-8EFF202DD704}" type="pres">
      <dgm:prSet presAssocID="{3A1A3AC6-DF65-4D75-B86D-EE4C62A15FDB}" presName="sibTrans" presStyleLbl="sibTrans1D1" presStyleIdx="0" presStyleCnt="6"/>
      <dgm:spPr/>
    </dgm:pt>
    <dgm:pt modelId="{261609D6-7840-4F40-86EF-33CEF996B1E6}" type="pres">
      <dgm:prSet presAssocID="{3A1A3AC6-DF65-4D75-B86D-EE4C62A15FDB}" presName="connectorText" presStyleLbl="sibTrans1D1" presStyleIdx="0" presStyleCnt="6"/>
      <dgm:spPr/>
    </dgm:pt>
    <dgm:pt modelId="{19D87B7A-D21A-4595-83DC-D020F13B7F30}" type="pres">
      <dgm:prSet presAssocID="{94111BC0-57F1-4961-B89C-7925A52B4559}" presName="node" presStyleLbl="node1" presStyleIdx="1" presStyleCnt="7">
        <dgm:presLayoutVars>
          <dgm:bulletEnabled val="1"/>
        </dgm:presLayoutVars>
      </dgm:prSet>
      <dgm:spPr/>
    </dgm:pt>
    <dgm:pt modelId="{8BE9CAEC-F512-4C49-B007-9A71A78F8054}" type="pres">
      <dgm:prSet presAssocID="{74047968-277E-4C05-BB8F-FE8EFF9CB2A2}" presName="sibTrans" presStyleLbl="sibTrans1D1" presStyleIdx="1" presStyleCnt="6"/>
      <dgm:spPr/>
    </dgm:pt>
    <dgm:pt modelId="{BAEB6505-8E6E-46EB-B4FE-D4E9BCE27FFF}" type="pres">
      <dgm:prSet presAssocID="{74047968-277E-4C05-BB8F-FE8EFF9CB2A2}" presName="connectorText" presStyleLbl="sibTrans1D1" presStyleIdx="1" presStyleCnt="6"/>
      <dgm:spPr/>
    </dgm:pt>
    <dgm:pt modelId="{70D5495F-D3C7-4A6C-864E-90ACD91BE8F2}" type="pres">
      <dgm:prSet presAssocID="{37D288F2-BB17-4FEE-AF33-4B1D724DD0CC}" presName="node" presStyleLbl="node1" presStyleIdx="2" presStyleCnt="7">
        <dgm:presLayoutVars>
          <dgm:bulletEnabled val="1"/>
        </dgm:presLayoutVars>
      </dgm:prSet>
      <dgm:spPr/>
    </dgm:pt>
    <dgm:pt modelId="{3525B1EE-D4F8-425E-B560-41E48411965A}" type="pres">
      <dgm:prSet presAssocID="{F11FAD26-3BF9-41B7-AB5B-0C67ED5692A4}" presName="sibTrans" presStyleLbl="sibTrans1D1" presStyleIdx="2" presStyleCnt="6"/>
      <dgm:spPr/>
    </dgm:pt>
    <dgm:pt modelId="{62393FC0-AE68-4BAB-AE4D-819F39E31B68}" type="pres">
      <dgm:prSet presAssocID="{F11FAD26-3BF9-41B7-AB5B-0C67ED5692A4}" presName="connectorText" presStyleLbl="sibTrans1D1" presStyleIdx="2" presStyleCnt="6"/>
      <dgm:spPr/>
    </dgm:pt>
    <dgm:pt modelId="{DAE6E2CC-3EA7-4BC4-9834-7EAC58AA2012}" type="pres">
      <dgm:prSet presAssocID="{012BC558-3B4C-4094-925D-7EB701D090BF}" presName="node" presStyleLbl="node1" presStyleIdx="3" presStyleCnt="7">
        <dgm:presLayoutVars>
          <dgm:bulletEnabled val="1"/>
        </dgm:presLayoutVars>
      </dgm:prSet>
      <dgm:spPr/>
    </dgm:pt>
    <dgm:pt modelId="{3BC1198A-431D-4FE6-8F86-5D8CD70D6E9F}" type="pres">
      <dgm:prSet presAssocID="{61EF46A3-DF9F-4F75-A260-F62168820BFF}" presName="sibTrans" presStyleLbl="sibTrans1D1" presStyleIdx="3" presStyleCnt="6"/>
      <dgm:spPr/>
    </dgm:pt>
    <dgm:pt modelId="{849F4AB1-91F3-41A2-89F9-573C9771A48A}" type="pres">
      <dgm:prSet presAssocID="{61EF46A3-DF9F-4F75-A260-F62168820BFF}" presName="connectorText" presStyleLbl="sibTrans1D1" presStyleIdx="3" presStyleCnt="6"/>
      <dgm:spPr/>
    </dgm:pt>
    <dgm:pt modelId="{82916600-9F9F-4F36-984B-B34B2E0983F0}" type="pres">
      <dgm:prSet presAssocID="{D134FF0C-E796-4F5E-993E-13D0A3178BFE}" presName="node" presStyleLbl="node1" presStyleIdx="4" presStyleCnt="7">
        <dgm:presLayoutVars>
          <dgm:bulletEnabled val="1"/>
        </dgm:presLayoutVars>
      </dgm:prSet>
      <dgm:spPr/>
    </dgm:pt>
    <dgm:pt modelId="{98B68409-116E-4C18-8EA3-5EC19553EBA0}" type="pres">
      <dgm:prSet presAssocID="{C526771F-A461-4C6C-B89B-3644CFFDEAE6}" presName="sibTrans" presStyleLbl="sibTrans1D1" presStyleIdx="4" presStyleCnt="6"/>
      <dgm:spPr/>
    </dgm:pt>
    <dgm:pt modelId="{D296FE11-3A08-4943-97D8-0F5FD0F84FB3}" type="pres">
      <dgm:prSet presAssocID="{C526771F-A461-4C6C-B89B-3644CFFDEAE6}" presName="connectorText" presStyleLbl="sibTrans1D1" presStyleIdx="4" presStyleCnt="6"/>
      <dgm:spPr/>
    </dgm:pt>
    <dgm:pt modelId="{8DCF7764-9C5E-4D46-9EBF-BF6B5E66A562}" type="pres">
      <dgm:prSet presAssocID="{3FA26D76-26D6-42AC-B6AF-25729A96080B}" presName="node" presStyleLbl="node1" presStyleIdx="5" presStyleCnt="7">
        <dgm:presLayoutVars>
          <dgm:bulletEnabled val="1"/>
        </dgm:presLayoutVars>
      </dgm:prSet>
      <dgm:spPr/>
    </dgm:pt>
    <dgm:pt modelId="{A7166314-0DE1-4024-B490-65A7842A60A1}" type="pres">
      <dgm:prSet presAssocID="{44849EE7-1A11-44B0-B352-E6A2BD7CFADE}" presName="sibTrans" presStyleLbl="sibTrans1D1" presStyleIdx="5" presStyleCnt="6"/>
      <dgm:spPr/>
    </dgm:pt>
    <dgm:pt modelId="{E1DD0215-2118-4C12-9846-478FB7990FD3}" type="pres">
      <dgm:prSet presAssocID="{44849EE7-1A11-44B0-B352-E6A2BD7CFADE}" presName="connectorText" presStyleLbl="sibTrans1D1" presStyleIdx="5" presStyleCnt="6"/>
      <dgm:spPr/>
    </dgm:pt>
    <dgm:pt modelId="{130A5A3E-51C3-4C65-85DE-47672B256CD8}" type="pres">
      <dgm:prSet presAssocID="{4A8216B9-6304-445E-A2F0-2289B9CB3145}" presName="node" presStyleLbl="node1" presStyleIdx="6" presStyleCnt="7">
        <dgm:presLayoutVars>
          <dgm:bulletEnabled val="1"/>
        </dgm:presLayoutVars>
      </dgm:prSet>
      <dgm:spPr/>
    </dgm:pt>
  </dgm:ptLst>
  <dgm:cxnLst>
    <dgm:cxn modelId="{5A9A6407-ED00-4EDD-A4EA-E9B29906739E}" srcId="{1499F52A-CC18-4A71-BDF0-4FBB22DE761B}" destId="{012BC558-3B4C-4094-925D-7EB701D090BF}" srcOrd="3" destOrd="0" parTransId="{75C29592-2FA7-42B1-8338-C3FE4415ED73}" sibTransId="{61EF46A3-DF9F-4F75-A260-F62168820BFF}"/>
    <dgm:cxn modelId="{AC88C70B-8FEA-465B-953E-A7B723BF0A75}" type="presOf" srcId="{4A8216B9-6304-445E-A2F0-2289B9CB3145}" destId="{130A5A3E-51C3-4C65-85DE-47672B256CD8}" srcOrd="0" destOrd="0" presId="urn:microsoft.com/office/officeart/2016/7/layout/RepeatingBendingProcessNew"/>
    <dgm:cxn modelId="{EBF39514-6749-43B5-8882-36E11B3FFA2F}" type="presOf" srcId="{CD69267C-FF3B-4FB3-A47F-4799E92D9B47}" destId="{84B4A524-02A5-4AAE-89FC-799F56B425C9}" srcOrd="0" destOrd="0" presId="urn:microsoft.com/office/officeart/2016/7/layout/RepeatingBendingProcessNew"/>
    <dgm:cxn modelId="{C0DC5019-D8DF-4708-B678-46E82CEB068D}" type="presOf" srcId="{61EF46A3-DF9F-4F75-A260-F62168820BFF}" destId="{3BC1198A-431D-4FE6-8F86-5D8CD70D6E9F}" srcOrd="0" destOrd="0" presId="urn:microsoft.com/office/officeart/2016/7/layout/RepeatingBendingProcessNew"/>
    <dgm:cxn modelId="{F68FE81D-4C97-4764-9411-785C3914C3B4}" srcId="{1499F52A-CC18-4A71-BDF0-4FBB22DE761B}" destId="{3FA26D76-26D6-42AC-B6AF-25729A96080B}" srcOrd="5" destOrd="0" parTransId="{406BDA00-FF02-4C42-BEBD-51B3CCBCACDE}" sibTransId="{44849EE7-1A11-44B0-B352-E6A2BD7CFADE}"/>
    <dgm:cxn modelId="{4B5D941F-C459-40F2-AF37-383317EC21CE}" type="presOf" srcId="{D134FF0C-E796-4F5E-993E-13D0A3178BFE}" destId="{82916600-9F9F-4F36-984B-B34B2E0983F0}" srcOrd="0" destOrd="0" presId="urn:microsoft.com/office/officeart/2016/7/layout/RepeatingBendingProcessNew"/>
    <dgm:cxn modelId="{92574D2C-1B6C-4BF9-8198-AFC0889445E9}" srcId="{1499F52A-CC18-4A71-BDF0-4FBB22DE761B}" destId="{CD69267C-FF3B-4FB3-A47F-4799E92D9B47}" srcOrd="0" destOrd="0" parTransId="{F45F8917-A62B-4F55-946F-E1B9CCF10B8A}" sibTransId="{3A1A3AC6-DF65-4D75-B86D-EE4C62A15FDB}"/>
    <dgm:cxn modelId="{2133BE3A-F451-447D-8DB2-FB81A79E599A}" type="presOf" srcId="{F11FAD26-3BF9-41B7-AB5B-0C67ED5692A4}" destId="{62393FC0-AE68-4BAB-AE4D-819F39E31B68}" srcOrd="1" destOrd="0" presId="urn:microsoft.com/office/officeart/2016/7/layout/RepeatingBendingProcessNew"/>
    <dgm:cxn modelId="{D51A053E-56DC-4A7F-A500-289561BF06AC}" srcId="{1499F52A-CC18-4A71-BDF0-4FBB22DE761B}" destId="{37D288F2-BB17-4FEE-AF33-4B1D724DD0CC}" srcOrd="2" destOrd="0" parTransId="{B8469070-38D1-48BB-BF8E-DC02AA612061}" sibTransId="{F11FAD26-3BF9-41B7-AB5B-0C67ED5692A4}"/>
    <dgm:cxn modelId="{0C01426A-ED33-42D3-806D-04FDA4FDB3C1}" type="presOf" srcId="{44849EE7-1A11-44B0-B352-E6A2BD7CFADE}" destId="{E1DD0215-2118-4C12-9846-478FB7990FD3}" srcOrd="1" destOrd="0" presId="urn:microsoft.com/office/officeart/2016/7/layout/RepeatingBendingProcessNew"/>
    <dgm:cxn modelId="{BF5EE570-4374-4025-9A90-8E18CDE9FD72}" type="presOf" srcId="{94111BC0-57F1-4961-B89C-7925A52B4559}" destId="{19D87B7A-D21A-4595-83DC-D020F13B7F30}" srcOrd="0" destOrd="0" presId="urn:microsoft.com/office/officeart/2016/7/layout/RepeatingBendingProcessNew"/>
    <dgm:cxn modelId="{ACEF8C76-A5FA-4E81-BA65-D23740A595E4}" type="presOf" srcId="{37D288F2-BB17-4FEE-AF33-4B1D724DD0CC}" destId="{70D5495F-D3C7-4A6C-864E-90ACD91BE8F2}" srcOrd="0" destOrd="0" presId="urn:microsoft.com/office/officeart/2016/7/layout/RepeatingBendingProcessNew"/>
    <dgm:cxn modelId="{A8C18357-70BA-47BC-AB39-C045E772F73B}" type="presOf" srcId="{61EF46A3-DF9F-4F75-A260-F62168820BFF}" destId="{849F4AB1-91F3-41A2-89F9-573C9771A48A}" srcOrd="1" destOrd="0" presId="urn:microsoft.com/office/officeart/2016/7/layout/RepeatingBendingProcessNew"/>
    <dgm:cxn modelId="{9660DBA0-3C2A-4E9E-9AF7-D4FAC9DEC0DE}" type="presOf" srcId="{1499F52A-CC18-4A71-BDF0-4FBB22DE761B}" destId="{E6631324-3C5D-40F8-A74D-2B65F81344F8}" srcOrd="0" destOrd="0" presId="urn:microsoft.com/office/officeart/2016/7/layout/RepeatingBendingProcessNew"/>
    <dgm:cxn modelId="{398B5CA4-49CF-4F42-82DF-AFD9FEB71F70}" srcId="{1499F52A-CC18-4A71-BDF0-4FBB22DE761B}" destId="{D134FF0C-E796-4F5E-993E-13D0A3178BFE}" srcOrd="4" destOrd="0" parTransId="{F487509A-82F0-4FA6-991E-0A036C0D7C7F}" sibTransId="{C526771F-A461-4C6C-B89B-3644CFFDEAE6}"/>
    <dgm:cxn modelId="{097CE2A9-2142-48BE-A7E0-66554167EEAC}" type="presOf" srcId="{C526771F-A461-4C6C-B89B-3644CFFDEAE6}" destId="{98B68409-116E-4C18-8EA3-5EC19553EBA0}" srcOrd="0" destOrd="0" presId="urn:microsoft.com/office/officeart/2016/7/layout/RepeatingBendingProcessNew"/>
    <dgm:cxn modelId="{2CEBB7B2-036D-46A2-AA89-77A04E64B300}" type="presOf" srcId="{74047968-277E-4C05-BB8F-FE8EFF9CB2A2}" destId="{BAEB6505-8E6E-46EB-B4FE-D4E9BCE27FFF}" srcOrd="1" destOrd="0" presId="urn:microsoft.com/office/officeart/2016/7/layout/RepeatingBendingProcessNew"/>
    <dgm:cxn modelId="{6BD844B9-FC82-430B-B075-C3312C7032D2}" srcId="{1499F52A-CC18-4A71-BDF0-4FBB22DE761B}" destId="{94111BC0-57F1-4961-B89C-7925A52B4559}" srcOrd="1" destOrd="0" parTransId="{3D9AE859-DBEF-42D3-A13C-A5E3DCA2F054}" sibTransId="{74047968-277E-4C05-BB8F-FE8EFF9CB2A2}"/>
    <dgm:cxn modelId="{1CEEEEBB-1DDD-493A-A3D6-5185F80449A1}" type="presOf" srcId="{3A1A3AC6-DF65-4D75-B86D-EE4C62A15FDB}" destId="{9FCD31D4-5CF8-4CC8-9275-8EFF202DD704}" srcOrd="0" destOrd="0" presId="urn:microsoft.com/office/officeart/2016/7/layout/RepeatingBendingProcessNew"/>
    <dgm:cxn modelId="{6024D0BD-AF52-4DAB-A7AB-CDD0761D1E5B}" type="presOf" srcId="{74047968-277E-4C05-BB8F-FE8EFF9CB2A2}" destId="{8BE9CAEC-F512-4C49-B007-9A71A78F8054}" srcOrd="0" destOrd="0" presId="urn:microsoft.com/office/officeart/2016/7/layout/RepeatingBendingProcessNew"/>
    <dgm:cxn modelId="{FC5554C3-1359-4D03-BE41-207AC8AB46CC}" type="presOf" srcId="{3A1A3AC6-DF65-4D75-B86D-EE4C62A15FDB}" destId="{261609D6-7840-4F40-86EF-33CEF996B1E6}" srcOrd="1" destOrd="0" presId="urn:microsoft.com/office/officeart/2016/7/layout/RepeatingBendingProcessNew"/>
    <dgm:cxn modelId="{3BCE60CE-FF31-45C4-8942-440EFF2414A9}" type="presOf" srcId="{3FA26D76-26D6-42AC-B6AF-25729A96080B}" destId="{8DCF7764-9C5E-4D46-9EBF-BF6B5E66A562}" srcOrd="0" destOrd="0" presId="urn:microsoft.com/office/officeart/2016/7/layout/RepeatingBendingProcessNew"/>
    <dgm:cxn modelId="{04EC91D3-DF9D-494A-9C6D-7553DC233295}" type="presOf" srcId="{44849EE7-1A11-44B0-B352-E6A2BD7CFADE}" destId="{A7166314-0DE1-4024-B490-65A7842A60A1}" srcOrd="0" destOrd="0" presId="urn:microsoft.com/office/officeart/2016/7/layout/RepeatingBendingProcessNew"/>
    <dgm:cxn modelId="{5B5D4EE5-A750-4583-9094-CC12624BA14A}" type="presOf" srcId="{012BC558-3B4C-4094-925D-7EB701D090BF}" destId="{DAE6E2CC-3EA7-4BC4-9834-7EAC58AA2012}" srcOrd="0" destOrd="0" presId="urn:microsoft.com/office/officeart/2016/7/layout/RepeatingBendingProcessNew"/>
    <dgm:cxn modelId="{10655DE6-E373-4627-993E-FB4875585075}" type="presOf" srcId="{C526771F-A461-4C6C-B89B-3644CFFDEAE6}" destId="{D296FE11-3A08-4943-97D8-0F5FD0F84FB3}" srcOrd="1" destOrd="0" presId="urn:microsoft.com/office/officeart/2016/7/layout/RepeatingBendingProcessNew"/>
    <dgm:cxn modelId="{EC3C9FE8-688F-4B8B-89DB-72DBCD803307}" srcId="{1499F52A-CC18-4A71-BDF0-4FBB22DE761B}" destId="{4A8216B9-6304-445E-A2F0-2289B9CB3145}" srcOrd="6" destOrd="0" parTransId="{FCA8EED9-7831-47B7-AB5B-562ACF40B73A}" sibTransId="{D8D9F267-3A58-44BD-8361-649DAE09EC8B}"/>
    <dgm:cxn modelId="{E728AFFE-EDC7-42A6-A503-ED57430FA45E}" type="presOf" srcId="{F11FAD26-3BF9-41B7-AB5B-0C67ED5692A4}" destId="{3525B1EE-D4F8-425E-B560-41E48411965A}" srcOrd="0" destOrd="0" presId="urn:microsoft.com/office/officeart/2016/7/layout/RepeatingBendingProcessNew"/>
    <dgm:cxn modelId="{F06AA2D4-EB29-4114-BF80-634202A8ADEF}" type="presParOf" srcId="{E6631324-3C5D-40F8-A74D-2B65F81344F8}" destId="{84B4A524-02A5-4AAE-89FC-799F56B425C9}" srcOrd="0" destOrd="0" presId="urn:microsoft.com/office/officeart/2016/7/layout/RepeatingBendingProcessNew"/>
    <dgm:cxn modelId="{5F782134-4C14-4ED8-ADEC-10F664B3BE85}" type="presParOf" srcId="{E6631324-3C5D-40F8-A74D-2B65F81344F8}" destId="{9FCD31D4-5CF8-4CC8-9275-8EFF202DD704}" srcOrd="1" destOrd="0" presId="urn:microsoft.com/office/officeart/2016/7/layout/RepeatingBendingProcessNew"/>
    <dgm:cxn modelId="{3A845A2B-4EC9-408C-99FE-11ABA3D25766}" type="presParOf" srcId="{9FCD31D4-5CF8-4CC8-9275-8EFF202DD704}" destId="{261609D6-7840-4F40-86EF-33CEF996B1E6}" srcOrd="0" destOrd="0" presId="urn:microsoft.com/office/officeart/2016/7/layout/RepeatingBendingProcessNew"/>
    <dgm:cxn modelId="{F767167B-FF8D-4699-8BA8-77BF908CA64E}" type="presParOf" srcId="{E6631324-3C5D-40F8-A74D-2B65F81344F8}" destId="{19D87B7A-D21A-4595-83DC-D020F13B7F30}" srcOrd="2" destOrd="0" presId="urn:microsoft.com/office/officeart/2016/7/layout/RepeatingBendingProcessNew"/>
    <dgm:cxn modelId="{2A8210FF-42C7-4DA4-BD36-0473403C5B71}" type="presParOf" srcId="{E6631324-3C5D-40F8-A74D-2B65F81344F8}" destId="{8BE9CAEC-F512-4C49-B007-9A71A78F8054}" srcOrd="3" destOrd="0" presId="urn:microsoft.com/office/officeart/2016/7/layout/RepeatingBendingProcessNew"/>
    <dgm:cxn modelId="{1E91D73B-BB87-4E8B-B36B-7011FF39CFD0}" type="presParOf" srcId="{8BE9CAEC-F512-4C49-B007-9A71A78F8054}" destId="{BAEB6505-8E6E-46EB-B4FE-D4E9BCE27FFF}" srcOrd="0" destOrd="0" presId="urn:microsoft.com/office/officeart/2016/7/layout/RepeatingBendingProcessNew"/>
    <dgm:cxn modelId="{C8BB239D-DB3A-4A68-A8C2-ABBC876330AF}" type="presParOf" srcId="{E6631324-3C5D-40F8-A74D-2B65F81344F8}" destId="{70D5495F-D3C7-4A6C-864E-90ACD91BE8F2}" srcOrd="4" destOrd="0" presId="urn:microsoft.com/office/officeart/2016/7/layout/RepeatingBendingProcessNew"/>
    <dgm:cxn modelId="{1EC67D7C-5B2F-431B-A6F0-5E6FB1C5358B}" type="presParOf" srcId="{E6631324-3C5D-40F8-A74D-2B65F81344F8}" destId="{3525B1EE-D4F8-425E-B560-41E48411965A}" srcOrd="5" destOrd="0" presId="urn:microsoft.com/office/officeart/2016/7/layout/RepeatingBendingProcessNew"/>
    <dgm:cxn modelId="{475873B8-E261-4494-9005-2E71A1BDDBD5}" type="presParOf" srcId="{3525B1EE-D4F8-425E-B560-41E48411965A}" destId="{62393FC0-AE68-4BAB-AE4D-819F39E31B68}" srcOrd="0" destOrd="0" presId="urn:microsoft.com/office/officeart/2016/7/layout/RepeatingBendingProcessNew"/>
    <dgm:cxn modelId="{86ABA25C-38D7-4127-8195-B5D14781F8E8}" type="presParOf" srcId="{E6631324-3C5D-40F8-A74D-2B65F81344F8}" destId="{DAE6E2CC-3EA7-4BC4-9834-7EAC58AA2012}" srcOrd="6" destOrd="0" presId="urn:microsoft.com/office/officeart/2016/7/layout/RepeatingBendingProcessNew"/>
    <dgm:cxn modelId="{0053A24C-B65D-4F31-81E9-793C23572C6D}" type="presParOf" srcId="{E6631324-3C5D-40F8-A74D-2B65F81344F8}" destId="{3BC1198A-431D-4FE6-8F86-5D8CD70D6E9F}" srcOrd="7" destOrd="0" presId="urn:microsoft.com/office/officeart/2016/7/layout/RepeatingBendingProcessNew"/>
    <dgm:cxn modelId="{55A1C1E0-BB95-40DD-9374-707D8201AB5C}" type="presParOf" srcId="{3BC1198A-431D-4FE6-8F86-5D8CD70D6E9F}" destId="{849F4AB1-91F3-41A2-89F9-573C9771A48A}" srcOrd="0" destOrd="0" presId="urn:microsoft.com/office/officeart/2016/7/layout/RepeatingBendingProcessNew"/>
    <dgm:cxn modelId="{61F841CE-D644-47E5-A35E-D8A346C6492B}" type="presParOf" srcId="{E6631324-3C5D-40F8-A74D-2B65F81344F8}" destId="{82916600-9F9F-4F36-984B-B34B2E0983F0}" srcOrd="8" destOrd="0" presId="urn:microsoft.com/office/officeart/2016/7/layout/RepeatingBendingProcessNew"/>
    <dgm:cxn modelId="{07402FCB-B868-4F45-B521-D4874EF26E42}" type="presParOf" srcId="{E6631324-3C5D-40F8-A74D-2B65F81344F8}" destId="{98B68409-116E-4C18-8EA3-5EC19553EBA0}" srcOrd="9" destOrd="0" presId="urn:microsoft.com/office/officeart/2016/7/layout/RepeatingBendingProcessNew"/>
    <dgm:cxn modelId="{EA4F9C70-6276-44D4-A6F2-60875B64B73C}" type="presParOf" srcId="{98B68409-116E-4C18-8EA3-5EC19553EBA0}" destId="{D296FE11-3A08-4943-97D8-0F5FD0F84FB3}" srcOrd="0" destOrd="0" presId="urn:microsoft.com/office/officeart/2016/7/layout/RepeatingBendingProcessNew"/>
    <dgm:cxn modelId="{8C09CAFA-2395-4117-8677-00C9A59B1EE9}" type="presParOf" srcId="{E6631324-3C5D-40F8-A74D-2B65F81344F8}" destId="{8DCF7764-9C5E-4D46-9EBF-BF6B5E66A562}" srcOrd="10" destOrd="0" presId="urn:microsoft.com/office/officeart/2016/7/layout/RepeatingBendingProcessNew"/>
    <dgm:cxn modelId="{A5D6AC7F-671F-433F-AEAE-C7CC13890B0F}" type="presParOf" srcId="{E6631324-3C5D-40F8-A74D-2B65F81344F8}" destId="{A7166314-0DE1-4024-B490-65A7842A60A1}" srcOrd="11" destOrd="0" presId="urn:microsoft.com/office/officeart/2016/7/layout/RepeatingBendingProcessNew"/>
    <dgm:cxn modelId="{026B47FD-7A16-4B48-B138-E2668947F282}" type="presParOf" srcId="{A7166314-0DE1-4024-B490-65A7842A60A1}" destId="{E1DD0215-2118-4C12-9846-478FB7990FD3}" srcOrd="0" destOrd="0" presId="urn:microsoft.com/office/officeart/2016/7/layout/RepeatingBendingProcessNew"/>
    <dgm:cxn modelId="{F9E257EC-5E16-4AF7-9104-C7B48023D23D}" type="presParOf" srcId="{E6631324-3C5D-40F8-A74D-2B65F81344F8}" destId="{130A5A3E-51C3-4C65-85DE-47672B256CD8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B216A-AE1A-4197-81C8-D1D26552F11D}">
      <dsp:nvSpPr>
        <dsp:cNvPr id="0" name=""/>
        <dsp:cNvSpPr/>
      </dsp:nvSpPr>
      <dsp:spPr>
        <a:xfrm>
          <a:off x="0" y="3781541"/>
          <a:ext cx="8946541" cy="4138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latin typeface="Century Gothic" panose="020B0502020202020204"/>
            </a:rPr>
            <a:t>POYANIMATI SE O ORGANIZATORJU TEČAJA</a:t>
          </a:r>
        </a:p>
      </dsp:txBody>
      <dsp:txXfrm>
        <a:off x="0" y="3781541"/>
        <a:ext cx="8946541" cy="413812"/>
      </dsp:txXfrm>
    </dsp:sp>
    <dsp:sp modelId="{151F76C6-E395-4803-A89A-EFFD2178435C}">
      <dsp:nvSpPr>
        <dsp:cNvPr id="0" name=""/>
        <dsp:cNvSpPr/>
      </dsp:nvSpPr>
      <dsp:spPr>
        <a:xfrm rot="10800000">
          <a:off x="0" y="3151306"/>
          <a:ext cx="8946541" cy="636442"/>
        </a:xfrm>
        <a:prstGeom prst="upArrowCallout">
          <a:avLst/>
        </a:prstGeom>
        <a:solidFill>
          <a:schemeClr val="accent2">
            <a:hueOff val="4454"/>
            <a:satOff val="-12621"/>
            <a:lumOff val="7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NAČRT DISEMENACIJE ZNANJA</a:t>
          </a:r>
          <a:endParaRPr lang="en-US" sz="1400" kern="1200"/>
        </a:p>
      </dsp:txBody>
      <dsp:txXfrm rot="10800000">
        <a:off x="0" y="3151306"/>
        <a:ext cx="8946541" cy="413541"/>
      </dsp:txXfrm>
    </dsp:sp>
    <dsp:sp modelId="{44E0C70B-2083-4010-901B-3511D2394D59}">
      <dsp:nvSpPr>
        <dsp:cNvPr id="0" name=""/>
        <dsp:cNvSpPr/>
      </dsp:nvSpPr>
      <dsp:spPr>
        <a:xfrm rot="10800000">
          <a:off x="0" y="2521070"/>
          <a:ext cx="8946541" cy="636442"/>
        </a:xfrm>
        <a:prstGeom prst="upArrowCallout">
          <a:avLst/>
        </a:prstGeom>
        <a:solidFill>
          <a:schemeClr val="accent2">
            <a:hueOff val="8908"/>
            <a:satOff val="-25242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MOBILITY AGREEMENT</a:t>
          </a:r>
          <a:endParaRPr lang="en-US" sz="1400" kern="1200"/>
        </a:p>
      </dsp:txBody>
      <dsp:txXfrm rot="10800000">
        <a:off x="0" y="2521070"/>
        <a:ext cx="8946541" cy="413541"/>
      </dsp:txXfrm>
    </dsp:sp>
    <dsp:sp modelId="{B810544E-E708-49B4-8597-D8FD367BD2A4}">
      <dsp:nvSpPr>
        <dsp:cNvPr id="0" name=""/>
        <dsp:cNvSpPr/>
      </dsp:nvSpPr>
      <dsp:spPr>
        <a:xfrm rot="10800000">
          <a:off x="0" y="1890834"/>
          <a:ext cx="8946541" cy="636442"/>
        </a:xfrm>
        <a:prstGeom prst="upArrowCallout">
          <a:avLst/>
        </a:prstGeom>
        <a:solidFill>
          <a:schemeClr val="accent2">
            <a:hueOff val="13361"/>
            <a:satOff val="-37863"/>
            <a:lumOff val="2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REZERVACIJA MESTA PRI ORGANIZATORJU</a:t>
          </a:r>
          <a:endParaRPr lang="en-US" sz="1400" kern="1200"/>
        </a:p>
      </dsp:txBody>
      <dsp:txXfrm rot="10800000">
        <a:off x="0" y="1890834"/>
        <a:ext cx="8946541" cy="413541"/>
      </dsp:txXfrm>
    </dsp:sp>
    <dsp:sp modelId="{31D1FF3C-7486-4DD5-A4A5-E2229DF67217}">
      <dsp:nvSpPr>
        <dsp:cNvPr id="0" name=""/>
        <dsp:cNvSpPr/>
      </dsp:nvSpPr>
      <dsp:spPr>
        <a:xfrm rot="10800000">
          <a:off x="0" y="1260598"/>
          <a:ext cx="8946541" cy="636442"/>
        </a:xfrm>
        <a:prstGeom prst="upArrowCallout">
          <a:avLst/>
        </a:prstGeom>
        <a:solidFill>
          <a:schemeClr val="accent2">
            <a:hueOff val="17815"/>
            <a:satOff val="-50484"/>
            <a:lumOff val="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PRIJAVA VODSTVU</a:t>
          </a:r>
          <a:endParaRPr lang="en-US" sz="1400" kern="1200"/>
        </a:p>
      </dsp:txBody>
      <dsp:txXfrm rot="10800000">
        <a:off x="0" y="1260598"/>
        <a:ext cx="8946541" cy="413541"/>
      </dsp:txXfrm>
    </dsp:sp>
    <dsp:sp modelId="{28709261-9B4F-4E9D-94C5-71C78EF0C808}">
      <dsp:nvSpPr>
        <dsp:cNvPr id="0" name=""/>
        <dsp:cNvSpPr/>
      </dsp:nvSpPr>
      <dsp:spPr>
        <a:xfrm rot="10800000">
          <a:off x="0" y="630362"/>
          <a:ext cx="8946541" cy="636442"/>
        </a:xfrm>
        <a:prstGeom prst="upArrowCallout">
          <a:avLst/>
        </a:prstGeom>
        <a:solidFill>
          <a:schemeClr val="accent2">
            <a:hueOff val="22269"/>
            <a:satOff val="-63105"/>
            <a:lumOff val="392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IZBIRA TEČAJA NA  SCHOOL EDUCATION GATEWAY</a:t>
          </a:r>
          <a:endParaRPr lang="en-US" sz="1400" kern="1200"/>
        </a:p>
      </dsp:txBody>
      <dsp:txXfrm rot="10800000">
        <a:off x="0" y="630362"/>
        <a:ext cx="8946541" cy="413541"/>
      </dsp:txXfrm>
    </dsp:sp>
    <dsp:sp modelId="{B6ACF480-6C2A-49DB-A4CA-60BA89035885}">
      <dsp:nvSpPr>
        <dsp:cNvPr id="0" name=""/>
        <dsp:cNvSpPr/>
      </dsp:nvSpPr>
      <dsp:spPr>
        <a:xfrm rot="10800000">
          <a:off x="0" y="127"/>
          <a:ext cx="8946541" cy="636442"/>
        </a:xfrm>
        <a:prstGeom prst="upArrowCallout">
          <a:avLst/>
        </a:prstGeom>
        <a:solidFill>
          <a:schemeClr val="accent2">
            <a:hueOff val="26723"/>
            <a:satOff val="-75726"/>
            <a:lumOff val="470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RAZPIS VODSTVA (E ZBORNICA, TEJA KUK)</a:t>
          </a:r>
          <a:endParaRPr lang="en-US" sz="1400" kern="1200"/>
        </a:p>
      </dsp:txBody>
      <dsp:txXfrm rot="10800000">
        <a:off x="0" y="127"/>
        <a:ext cx="8946541" cy="413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578DB-2A1D-442C-9BB7-D77F321C5133}">
      <dsp:nvSpPr>
        <dsp:cNvPr id="0" name=""/>
        <dsp:cNvSpPr/>
      </dsp:nvSpPr>
      <dsp:spPr>
        <a:xfrm>
          <a:off x="343364" y="862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OSEBNI DOKUMENTI</a:t>
          </a:r>
          <a:endParaRPr lang="en-US" sz="1800" kern="1200"/>
        </a:p>
      </dsp:txBody>
      <dsp:txXfrm>
        <a:off x="343364" y="862"/>
        <a:ext cx="2027354" cy="1216412"/>
      </dsp:txXfrm>
    </dsp:sp>
    <dsp:sp modelId="{B5A78F81-564C-49D7-B43E-38505C45A6F7}">
      <dsp:nvSpPr>
        <dsp:cNvPr id="0" name=""/>
        <dsp:cNvSpPr/>
      </dsp:nvSpPr>
      <dsp:spPr>
        <a:xfrm>
          <a:off x="2573454" y="862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POMEMBNI DOKUMENTI ZA ORGANIZATORJE</a:t>
          </a:r>
          <a:endParaRPr lang="en-US" sz="1800" kern="1200"/>
        </a:p>
      </dsp:txBody>
      <dsp:txXfrm>
        <a:off x="2573454" y="862"/>
        <a:ext cx="2027354" cy="1216412"/>
      </dsp:txXfrm>
    </dsp:sp>
    <dsp:sp modelId="{4CE69813-3156-425E-B1A8-35B74BD4745F}">
      <dsp:nvSpPr>
        <dsp:cNvPr id="0" name=""/>
        <dsp:cNvSpPr/>
      </dsp:nvSpPr>
      <dsp:spPr>
        <a:xfrm>
          <a:off x="4803543" y="862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VOZNI RED VLAKOV</a:t>
          </a:r>
          <a:endParaRPr lang="en-US" sz="1800" kern="1200"/>
        </a:p>
      </dsp:txBody>
      <dsp:txXfrm>
        <a:off x="4803543" y="862"/>
        <a:ext cx="2027354" cy="1216412"/>
      </dsp:txXfrm>
    </dsp:sp>
    <dsp:sp modelId="{04EED724-9798-4BEA-B9A4-81DF50483356}">
      <dsp:nvSpPr>
        <dsp:cNvPr id="0" name=""/>
        <dsp:cNvSpPr/>
      </dsp:nvSpPr>
      <dsp:spPr>
        <a:xfrm>
          <a:off x="7033633" y="862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KARTE ZA VLAK</a:t>
          </a:r>
          <a:endParaRPr lang="en-US" sz="1800" kern="1200"/>
        </a:p>
      </dsp:txBody>
      <dsp:txXfrm>
        <a:off x="7033633" y="862"/>
        <a:ext cx="2027354" cy="1216412"/>
      </dsp:txXfrm>
    </dsp:sp>
    <dsp:sp modelId="{7E713422-5B08-4740-9347-43198AC76855}">
      <dsp:nvSpPr>
        <dsp:cNvPr id="0" name=""/>
        <dsp:cNvSpPr/>
      </dsp:nvSpPr>
      <dsp:spPr>
        <a:xfrm>
          <a:off x="343364" y="1420010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POZANIMATI SE GLEDE TRANSPORTA V PRAGI</a:t>
          </a:r>
          <a:endParaRPr lang="en-US" sz="1800" kern="1200"/>
        </a:p>
      </dsp:txBody>
      <dsp:txXfrm>
        <a:off x="343364" y="1420010"/>
        <a:ext cx="2027354" cy="1216412"/>
      </dsp:txXfrm>
    </dsp:sp>
    <dsp:sp modelId="{D7A5179C-2F9D-4D89-A735-BA4C99D51D1E}">
      <dsp:nvSpPr>
        <dsp:cNvPr id="0" name=""/>
        <dsp:cNvSpPr/>
      </dsp:nvSpPr>
      <dsp:spPr>
        <a:xfrm>
          <a:off x="2573454" y="1420010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LOKACIJA TEČAJA</a:t>
          </a:r>
          <a:endParaRPr lang="en-US" sz="1800" kern="1200"/>
        </a:p>
      </dsp:txBody>
      <dsp:txXfrm>
        <a:off x="2573454" y="1420010"/>
        <a:ext cx="2027354" cy="1216412"/>
      </dsp:txXfrm>
    </dsp:sp>
    <dsp:sp modelId="{FB8D9E37-78AE-42CA-91E9-40B169977A79}">
      <dsp:nvSpPr>
        <dsp:cNvPr id="0" name=""/>
        <dsp:cNvSpPr/>
      </dsp:nvSpPr>
      <dsp:spPr>
        <a:xfrm>
          <a:off x="4803543" y="1420010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POTRDILO O REZERVACIJI HOTELA</a:t>
          </a:r>
          <a:endParaRPr lang="en-US" sz="1800" kern="1200"/>
        </a:p>
      </dsp:txBody>
      <dsp:txXfrm>
        <a:off x="4803543" y="1420010"/>
        <a:ext cx="2027354" cy="1216412"/>
      </dsp:txXfrm>
    </dsp:sp>
    <dsp:sp modelId="{33E7EFC4-2D14-4E6B-B91D-70DE588B4881}">
      <dsp:nvSpPr>
        <dsp:cNvPr id="0" name=""/>
        <dsp:cNvSpPr/>
      </dsp:nvSpPr>
      <dsp:spPr>
        <a:xfrm>
          <a:off x="7033633" y="1420010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KONTAKT TAKSISTA OZ. HOTELA</a:t>
          </a:r>
          <a:endParaRPr lang="en-US" sz="1800" kern="1200"/>
        </a:p>
      </dsp:txBody>
      <dsp:txXfrm>
        <a:off x="7033633" y="1420010"/>
        <a:ext cx="2027354" cy="1216412"/>
      </dsp:txXfrm>
    </dsp:sp>
    <dsp:sp modelId="{29E5F3E6-5888-4DCB-8ED8-A7162488F2E8}">
      <dsp:nvSpPr>
        <dsp:cNvPr id="0" name=""/>
        <dsp:cNvSpPr/>
      </dsp:nvSpPr>
      <dsp:spPr>
        <a:xfrm>
          <a:off x="1458409" y="2839158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POZANIMATI SE O MOBILNEM OMREŽJU</a:t>
          </a:r>
          <a:endParaRPr lang="en-US" sz="1800" kern="1200"/>
        </a:p>
      </dsp:txBody>
      <dsp:txXfrm>
        <a:off x="1458409" y="2839158"/>
        <a:ext cx="2027354" cy="1216412"/>
      </dsp:txXfrm>
    </dsp:sp>
    <dsp:sp modelId="{3A448CD3-30FE-442E-92AA-4DA96240687C}">
      <dsp:nvSpPr>
        <dsp:cNvPr id="0" name=""/>
        <dsp:cNvSpPr/>
      </dsp:nvSpPr>
      <dsp:spPr>
        <a:xfrm>
          <a:off x="3688498" y="2839158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POZANIMATI SE O LOKALNI VALUTI</a:t>
          </a:r>
          <a:endParaRPr lang="en-US" sz="1800" kern="1200"/>
        </a:p>
      </dsp:txBody>
      <dsp:txXfrm>
        <a:off x="3688498" y="2839158"/>
        <a:ext cx="2027354" cy="1216412"/>
      </dsp:txXfrm>
    </dsp:sp>
    <dsp:sp modelId="{C6ED400F-20B6-4140-9922-EA00FBCEC41D}">
      <dsp:nvSpPr>
        <dsp:cNvPr id="0" name=""/>
        <dsp:cNvSpPr/>
      </dsp:nvSpPr>
      <dsp:spPr>
        <a:xfrm>
          <a:off x="5918588" y="2839158"/>
          <a:ext cx="2027354" cy="12164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ZNAMENITOSTI</a:t>
          </a:r>
          <a:endParaRPr lang="en-US" sz="1800" kern="1200"/>
        </a:p>
      </dsp:txBody>
      <dsp:txXfrm>
        <a:off x="5918588" y="2839158"/>
        <a:ext cx="2027354" cy="1216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7DD9C-1317-46F7-A8BB-3CDDC65600E3}">
      <dsp:nvSpPr>
        <dsp:cNvPr id="0" name=""/>
        <dsp:cNvSpPr/>
      </dsp:nvSpPr>
      <dsp:spPr>
        <a:xfrm>
          <a:off x="1428331" y="1551"/>
          <a:ext cx="3117946" cy="18707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0" i="0" kern="1200"/>
            <a:t>NAČRTOVANJE PROSTEGA ČASA</a:t>
          </a:r>
          <a:endParaRPr lang="en-US" sz="3000" kern="1200"/>
        </a:p>
      </dsp:txBody>
      <dsp:txXfrm>
        <a:off x="1428331" y="1551"/>
        <a:ext cx="3117946" cy="1870768"/>
      </dsp:txXfrm>
    </dsp:sp>
    <dsp:sp modelId="{0699D5E3-3A4B-4369-A46E-3F72D718C448}">
      <dsp:nvSpPr>
        <dsp:cNvPr id="0" name=""/>
        <dsp:cNvSpPr/>
      </dsp:nvSpPr>
      <dsp:spPr>
        <a:xfrm>
          <a:off x="4858073" y="1551"/>
          <a:ext cx="3117946" cy="187076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0" i="0" kern="1200"/>
            <a:t>PREDTAVITEV DRŽAVE, KRANJSKIH VRTCEV</a:t>
          </a:r>
          <a:endParaRPr lang="en-US" sz="3000" kern="1200"/>
        </a:p>
      </dsp:txBody>
      <dsp:txXfrm>
        <a:off x="4858073" y="1551"/>
        <a:ext cx="3117946" cy="1870768"/>
      </dsp:txXfrm>
    </dsp:sp>
    <dsp:sp modelId="{1F5AF937-2255-455F-9241-CF0C56696E5A}">
      <dsp:nvSpPr>
        <dsp:cNvPr id="0" name=""/>
        <dsp:cNvSpPr/>
      </dsp:nvSpPr>
      <dsp:spPr>
        <a:xfrm>
          <a:off x="3143202" y="2184114"/>
          <a:ext cx="3117946" cy="18707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b="0" i="0" kern="1200"/>
            <a:t>PRESENEČENJE ZA UDELEŽENCE </a:t>
          </a:r>
          <a:endParaRPr lang="en-US" sz="3000" kern="1200"/>
        </a:p>
      </dsp:txBody>
      <dsp:txXfrm>
        <a:off x="3143202" y="2184114"/>
        <a:ext cx="3117946" cy="18707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3C588-25DB-4268-BD60-0D0958ED177D}">
      <dsp:nvSpPr>
        <dsp:cNvPr id="0" name=""/>
        <dsp:cNvSpPr/>
      </dsp:nvSpPr>
      <dsp:spPr>
        <a:xfrm>
          <a:off x="0" y="915543"/>
          <a:ext cx="639993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/>
            <a:t>VESELJE</a:t>
          </a:r>
          <a:endParaRPr lang="en-US" sz="2600" kern="1200"/>
        </a:p>
      </dsp:txBody>
      <dsp:txXfrm>
        <a:off x="30442" y="945985"/>
        <a:ext cx="6339046" cy="562726"/>
      </dsp:txXfrm>
    </dsp:sp>
    <dsp:sp modelId="{B4934DA0-FEF7-4EA4-8D18-08443B7607A1}">
      <dsp:nvSpPr>
        <dsp:cNvPr id="0" name=""/>
        <dsp:cNvSpPr/>
      </dsp:nvSpPr>
      <dsp:spPr>
        <a:xfrm>
          <a:off x="0" y="1614033"/>
          <a:ext cx="639993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/>
            <a:t>VZNEMIRJENJE</a:t>
          </a:r>
          <a:endParaRPr lang="en-US" sz="2600" kern="1200"/>
        </a:p>
      </dsp:txBody>
      <dsp:txXfrm>
        <a:off x="30442" y="1644475"/>
        <a:ext cx="6339046" cy="562726"/>
      </dsp:txXfrm>
    </dsp:sp>
    <dsp:sp modelId="{781A4914-C342-44D7-BE57-0E2CA8C8470F}">
      <dsp:nvSpPr>
        <dsp:cNvPr id="0" name=""/>
        <dsp:cNvSpPr/>
      </dsp:nvSpPr>
      <dsp:spPr>
        <a:xfrm>
          <a:off x="0" y="2312523"/>
          <a:ext cx="639993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/>
            <a:t>ZADOVOLJSTVO</a:t>
          </a:r>
          <a:endParaRPr lang="en-US" sz="2600" kern="1200"/>
        </a:p>
      </dsp:txBody>
      <dsp:txXfrm>
        <a:off x="30442" y="2342965"/>
        <a:ext cx="6339046" cy="562726"/>
      </dsp:txXfrm>
    </dsp:sp>
    <dsp:sp modelId="{3227A99E-9871-4A28-A7DB-5CA82C3D76DD}">
      <dsp:nvSpPr>
        <dsp:cNvPr id="0" name=""/>
        <dsp:cNvSpPr/>
      </dsp:nvSpPr>
      <dsp:spPr>
        <a:xfrm>
          <a:off x="0" y="3011013"/>
          <a:ext cx="639993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/>
            <a:t>NOVA IZKUŠNJA, KI POSTANE DEL TEBE</a:t>
          </a:r>
          <a:endParaRPr lang="en-US" sz="2600" kern="1200"/>
        </a:p>
      </dsp:txBody>
      <dsp:txXfrm>
        <a:off x="30442" y="3041455"/>
        <a:ext cx="6339046" cy="562726"/>
      </dsp:txXfrm>
    </dsp:sp>
    <dsp:sp modelId="{3682CB36-EB60-4377-8337-405BD87EF954}">
      <dsp:nvSpPr>
        <dsp:cNvPr id="0" name=""/>
        <dsp:cNvSpPr/>
      </dsp:nvSpPr>
      <dsp:spPr>
        <a:xfrm>
          <a:off x="0" y="3709503"/>
          <a:ext cx="639993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>
              <a:latin typeface="Century Gothic" panose="020B0502020202020204"/>
            </a:rPr>
            <a:t> DA IMAVA PODPORO</a:t>
          </a:r>
        </a:p>
      </dsp:txBody>
      <dsp:txXfrm>
        <a:off x="30442" y="3739945"/>
        <a:ext cx="6339046" cy="5627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C474C-86CC-4855-8A28-2FE694372129}">
      <dsp:nvSpPr>
        <dsp:cNvPr id="0" name=""/>
        <dsp:cNvSpPr/>
      </dsp:nvSpPr>
      <dsp:spPr>
        <a:xfrm>
          <a:off x="2746830" y="1045675"/>
          <a:ext cx="5988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8846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30517" y="1088245"/>
        <a:ext cx="31472" cy="6300"/>
      </dsp:txXfrm>
    </dsp:sp>
    <dsp:sp modelId="{747703C4-C6E5-4E4C-9D2E-A6137D36E83F}">
      <dsp:nvSpPr>
        <dsp:cNvPr id="0" name=""/>
        <dsp:cNvSpPr/>
      </dsp:nvSpPr>
      <dsp:spPr>
        <a:xfrm>
          <a:off x="11905" y="270377"/>
          <a:ext cx="2736725" cy="16420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102" tIns="140763" rIns="134102" bIns="140763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Fizično</a:t>
          </a:r>
          <a:r>
            <a:rPr lang="en-US" sz="1200" kern="1200"/>
            <a:t> </a:t>
          </a:r>
          <a:r>
            <a:rPr lang="en-US" sz="1200" kern="1200" err="1"/>
            <a:t>zdravje</a:t>
          </a:r>
          <a:r>
            <a:rPr lang="en-US" sz="1200" kern="1200"/>
            <a:t> (</a:t>
          </a:r>
          <a:r>
            <a:rPr lang="en-US" sz="1200" kern="1200" err="1"/>
            <a:t>obvladovanje</a:t>
          </a:r>
          <a:r>
            <a:rPr lang="en-US" sz="1200" kern="1200"/>
            <a:t> </a:t>
          </a:r>
          <a:r>
            <a:rPr lang="en-US" sz="1200" kern="1200">
              <a:latin typeface="Century Gothic" panose="020B0502020202020204"/>
            </a:rPr>
            <a:t>         </a:t>
          </a:r>
          <a:r>
            <a:rPr lang="en-US" sz="1200" kern="1200" err="1"/>
            <a:t>stresa</a:t>
          </a:r>
          <a:r>
            <a:rPr lang="en-US" sz="1200" kern="1200"/>
            <a:t>, </a:t>
          </a:r>
          <a:r>
            <a:rPr lang="en-US" sz="1200" kern="1200" err="1"/>
            <a:t>razvijanje</a:t>
          </a:r>
          <a:r>
            <a:rPr lang="en-US" sz="1200" kern="1200"/>
            <a:t> </a:t>
          </a:r>
          <a:r>
            <a:rPr lang="en-US" sz="1200" kern="1200" err="1"/>
            <a:t>zdravih</a:t>
          </a:r>
          <a:r>
            <a:rPr lang="en-US" sz="1200" kern="1200"/>
            <a:t> </a:t>
          </a:r>
          <a:r>
            <a:rPr lang="en-US" sz="1200" kern="1200" err="1"/>
            <a:t>navad</a:t>
          </a:r>
          <a:r>
            <a:rPr lang="en-US" sz="1200" kern="1200"/>
            <a:t>)</a:t>
          </a:r>
        </a:p>
      </dsp:txBody>
      <dsp:txXfrm>
        <a:off x="11905" y="270377"/>
        <a:ext cx="2736725" cy="1642035"/>
      </dsp:txXfrm>
    </dsp:sp>
    <dsp:sp modelId="{C122250A-D196-4977-A4F8-D4ABB04FB6FD}">
      <dsp:nvSpPr>
        <dsp:cNvPr id="0" name=""/>
        <dsp:cNvSpPr/>
      </dsp:nvSpPr>
      <dsp:spPr>
        <a:xfrm>
          <a:off x="6113002" y="1045675"/>
          <a:ext cx="5988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8846" y="4572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96689" y="1088245"/>
        <a:ext cx="31472" cy="6300"/>
      </dsp:txXfrm>
    </dsp:sp>
    <dsp:sp modelId="{CCA43099-721E-425D-8EB3-6A7B5A4E648E}">
      <dsp:nvSpPr>
        <dsp:cNvPr id="0" name=""/>
        <dsp:cNvSpPr/>
      </dsp:nvSpPr>
      <dsp:spPr>
        <a:xfrm>
          <a:off x="3378077" y="270377"/>
          <a:ext cx="2736725" cy="16420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102" tIns="140763" rIns="134102" bIns="14076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Mentalno</a:t>
          </a:r>
          <a:r>
            <a:rPr lang="en-US" sz="1200" kern="1200"/>
            <a:t> </a:t>
          </a:r>
          <a:r>
            <a:rPr lang="en-US" sz="1200" kern="1200" err="1"/>
            <a:t>zdravje</a:t>
          </a:r>
          <a:r>
            <a:rPr lang="en-US" sz="1200" kern="1200"/>
            <a:t> (</a:t>
          </a:r>
          <a:r>
            <a:rPr lang="en-US" sz="1200" kern="1200" err="1"/>
            <a:t>ukvarjanje</a:t>
          </a:r>
          <a:r>
            <a:rPr lang="en-US" sz="1200" kern="1200"/>
            <a:t> s  </a:t>
          </a:r>
          <a:r>
            <a:rPr lang="en-US" sz="1200" kern="1200" err="1"/>
            <a:t>stresom</a:t>
          </a:r>
          <a:r>
            <a:rPr lang="en-US" sz="1200" kern="1200"/>
            <a:t>, </a:t>
          </a:r>
          <a:r>
            <a:rPr lang="en-US" sz="1200" kern="1200" err="1"/>
            <a:t>tesnobo</a:t>
          </a:r>
          <a:r>
            <a:rPr lang="en-US" sz="1200" kern="1200"/>
            <a:t>, </a:t>
          </a:r>
          <a:r>
            <a:rPr lang="en-US" sz="1200" kern="1200" err="1"/>
            <a:t>depresijo</a:t>
          </a:r>
          <a:r>
            <a:rPr lang="en-US" sz="1200" kern="1200"/>
            <a:t>, </a:t>
          </a:r>
          <a:r>
            <a:rPr lang="en-US" sz="1200" kern="1200" err="1"/>
            <a:t>zadovoljevanje</a:t>
          </a:r>
          <a:r>
            <a:rPr lang="en-US" sz="1200" kern="1200"/>
            <a:t> </a:t>
          </a:r>
          <a:r>
            <a:rPr lang="en-US" sz="1200" kern="1200" err="1"/>
            <a:t>svojih</a:t>
          </a:r>
          <a:r>
            <a:rPr lang="en-US" sz="1200" kern="1200"/>
            <a:t> </a:t>
          </a:r>
          <a:r>
            <a:rPr lang="en-US" sz="1200" kern="1200" err="1"/>
            <a:t>potreb</a:t>
          </a:r>
          <a:r>
            <a:rPr lang="en-US" sz="1200" kern="1200"/>
            <a:t>, </a:t>
          </a:r>
          <a:r>
            <a:rPr lang="en-US" sz="1200" kern="1200" err="1"/>
            <a:t>percepcija</a:t>
          </a:r>
          <a:r>
            <a:rPr lang="en-US" sz="1200" kern="1200"/>
            <a:t>, </a:t>
          </a:r>
          <a:r>
            <a:rPr lang="en-US" sz="1200" kern="1200" err="1"/>
            <a:t>odnos</a:t>
          </a:r>
          <a:r>
            <a:rPr lang="en-US" sz="1200" kern="1200"/>
            <a:t> do </a:t>
          </a:r>
          <a:r>
            <a:rPr lang="en-US" sz="1200" kern="1200" err="1"/>
            <a:t>stvari</a:t>
          </a:r>
          <a:r>
            <a:rPr lang="en-US" sz="1200" kern="1200"/>
            <a:t>)</a:t>
          </a:r>
        </a:p>
      </dsp:txBody>
      <dsp:txXfrm>
        <a:off x="3378077" y="270377"/>
        <a:ext cx="2736725" cy="1642035"/>
      </dsp:txXfrm>
    </dsp:sp>
    <dsp:sp modelId="{23D7ED17-2AA2-47F6-890D-2F0E750717BC}">
      <dsp:nvSpPr>
        <dsp:cNvPr id="0" name=""/>
        <dsp:cNvSpPr/>
      </dsp:nvSpPr>
      <dsp:spPr>
        <a:xfrm>
          <a:off x="1380267" y="1910613"/>
          <a:ext cx="6732344" cy="598846"/>
        </a:xfrm>
        <a:custGeom>
          <a:avLst/>
          <a:gdLst/>
          <a:ahLst/>
          <a:cxnLst/>
          <a:rect l="0" t="0" r="0" b="0"/>
          <a:pathLst>
            <a:path>
              <a:moveTo>
                <a:pt x="6732344" y="0"/>
              </a:moveTo>
              <a:lnTo>
                <a:pt x="6732344" y="316523"/>
              </a:lnTo>
              <a:lnTo>
                <a:pt x="0" y="316523"/>
              </a:lnTo>
              <a:lnTo>
                <a:pt x="0" y="598846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77397" y="2206886"/>
        <a:ext cx="338085" cy="6300"/>
      </dsp:txXfrm>
    </dsp:sp>
    <dsp:sp modelId="{2246C5EC-DE38-4E98-83A8-F8E993A165BB}">
      <dsp:nvSpPr>
        <dsp:cNvPr id="0" name=""/>
        <dsp:cNvSpPr/>
      </dsp:nvSpPr>
      <dsp:spPr>
        <a:xfrm>
          <a:off x="6744249" y="270377"/>
          <a:ext cx="2736725" cy="16420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102" tIns="140763" rIns="134102" bIns="14076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Odnosi</a:t>
          </a:r>
          <a:r>
            <a:rPr lang="en-US" sz="1200" kern="1200"/>
            <a:t> (</a:t>
          </a:r>
          <a:r>
            <a:rPr lang="en-US" sz="1200" kern="1200" err="1"/>
            <a:t>izražanje</a:t>
          </a:r>
          <a:r>
            <a:rPr lang="en-US" sz="1200" kern="1200"/>
            <a:t> </a:t>
          </a:r>
          <a:r>
            <a:rPr lang="en-US" sz="1200" kern="1200" err="1"/>
            <a:t>svojih</a:t>
          </a:r>
          <a:r>
            <a:rPr lang="en-US" sz="1200" kern="1200"/>
            <a:t> </a:t>
          </a:r>
          <a:r>
            <a:rPr lang="en-US" sz="1200" kern="1200" err="1"/>
            <a:t>potreb</a:t>
          </a:r>
          <a:r>
            <a:rPr lang="en-US" sz="1200" kern="1200"/>
            <a:t> in </a:t>
          </a:r>
          <a:r>
            <a:rPr lang="en-US" sz="1200" kern="1200" err="1"/>
            <a:t>razumevanje</a:t>
          </a:r>
          <a:r>
            <a:rPr lang="en-US" sz="1200" kern="1200"/>
            <a:t> </a:t>
          </a:r>
          <a:r>
            <a:rPr lang="en-US" sz="1200" kern="1200" err="1"/>
            <a:t>potreb</a:t>
          </a:r>
          <a:r>
            <a:rPr lang="en-US" sz="1200" kern="1200"/>
            <a:t> </a:t>
          </a:r>
          <a:r>
            <a:rPr lang="en-US" sz="1200" kern="1200" err="1"/>
            <a:t>drugih</a:t>
          </a:r>
          <a:r>
            <a:rPr lang="en-US" sz="1200" kern="1200"/>
            <a:t>)</a:t>
          </a:r>
        </a:p>
      </dsp:txBody>
      <dsp:txXfrm>
        <a:off x="6744249" y="270377"/>
        <a:ext cx="2736725" cy="1642035"/>
      </dsp:txXfrm>
    </dsp:sp>
    <dsp:sp modelId="{BB3E66EA-2A55-4592-81D5-C0A4BCB5B19F}">
      <dsp:nvSpPr>
        <dsp:cNvPr id="0" name=""/>
        <dsp:cNvSpPr/>
      </dsp:nvSpPr>
      <dsp:spPr>
        <a:xfrm>
          <a:off x="2746830" y="3317157"/>
          <a:ext cx="5988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8846" y="45720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30517" y="3359727"/>
        <a:ext cx="31472" cy="6300"/>
      </dsp:txXfrm>
    </dsp:sp>
    <dsp:sp modelId="{FB9B280E-1856-4E69-AF08-46FFB453EDA0}">
      <dsp:nvSpPr>
        <dsp:cNvPr id="0" name=""/>
        <dsp:cNvSpPr/>
      </dsp:nvSpPr>
      <dsp:spPr>
        <a:xfrm>
          <a:off x="11905" y="2541859"/>
          <a:ext cx="2736725" cy="16420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102" tIns="140763" rIns="134102" bIns="14076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Reševanje</a:t>
          </a:r>
          <a:r>
            <a:rPr lang="en-US" sz="1200" kern="1200"/>
            <a:t> </a:t>
          </a:r>
          <a:r>
            <a:rPr lang="en-US" sz="1200" kern="1200" err="1"/>
            <a:t>konfliktov</a:t>
          </a:r>
          <a:r>
            <a:rPr lang="en-US" sz="1200" kern="1200"/>
            <a:t> (</a:t>
          </a:r>
          <a:r>
            <a:rPr lang="en-US" sz="1200" kern="1200" err="1"/>
            <a:t>branje</a:t>
          </a:r>
          <a:r>
            <a:rPr lang="en-US" sz="1200" kern="1200"/>
            <a:t>, </a:t>
          </a:r>
          <a:r>
            <a:rPr lang="en-US" sz="1200" kern="1200" err="1"/>
            <a:t>razumevanje</a:t>
          </a:r>
          <a:r>
            <a:rPr lang="en-US" sz="1200" kern="1200"/>
            <a:t> </a:t>
          </a:r>
          <a:r>
            <a:rPr lang="en-US" sz="1200" kern="1200" err="1"/>
            <a:t>čustev</a:t>
          </a:r>
          <a:r>
            <a:rPr lang="en-US" sz="1200" kern="1200"/>
            <a:t> </a:t>
          </a:r>
          <a:r>
            <a:rPr lang="en-US" sz="1200" kern="1200" err="1"/>
            <a:t>drugih</a:t>
          </a:r>
          <a:r>
            <a:rPr lang="en-US" sz="1200" kern="1200"/>
            <a:t>, </a:t>
          </a:r>
          <a:r>
            <a:rPr lang="en-US" sz="1200" kern="1200" err="1"/>
            <a:t>poznavanje</a:t>
          </a:r>
          <a:r>
            <a:rPr lang="en-US" sz="1200" kern="1200"/>
            <a:t> </a:t>
          </a:r>
          <a:r>
            <a:rPr lang="en-US" sz="1200" kern="1200" err="1"/>
            <a:t>tehnik</a:t>
          </a:r>
          <a:r>
            <a:rPr lang="en-US" sz="1200" kern="1200"/>
            <a:t> </a:t>
          </a:r>
          <a:r>
            <a:rPr lang="en-US" sz="1200" kern="1200" err="1"/>
            <a:t>odzivanja</a:t>
          </a:r>
          <a:r>
            <a:rPr lang="en-US" sz="1200" kern="1200"/>
            <a:t> </a:t>
          </a:r>
          <a:r>
            <a:rPr lang="en-US" sz="1200" kern="1200" err="1"/>
            <a:t>na</a:t>
          </a:r>
          <a:r>
            <a:rPr lang="en-US" sz="1200" kern="1200"/>
            <a:t> ta </a:t>
          </a:r>
          <a:r>
            <a:rPr lang="en-US" sz="1200" kern="1200" err="1"/>
            <a:t>čustva</a:t>
          </a:r>
          <a:r>
            <a:rPr lang="en-US" sz="1200" kern="1200"/>
            <a:t>)</a:t>
          </a:r>
        </a:p>
      </dsp:txBody>
      <dsp:txXfrm>
        <a:off x="11905" y="2541859"/>
        <a:ext cx="2736725" cy="1642035"/>
      </dsp:txXfrm>
    </dsp:sp>
    <dsp:sp modelId="{B946B990-6BF1-49CD-BD0E-AE3D22DB2C89}">
      <dsp:nvSpPr>
        <dsp:cNvPr id="0" name=""/>
        <dsp:cNvSpPr/>
      </dsp:nvSpPr>
      <dsp:spPr>
        <a:xfrm>
          <a:off x="3378077" y="2541859"/>
          <a:ext cx="2736725" cy="16420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102" tIns="140763" rIns="134102" bIns="14076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POMEMBNO JE, DA JO RAZVIJAMO ŽE PRI PREDŠOLSKIH OTROCIH!!</a:t>
          </a:r>
        </a:p>
      </dsp:txBody>
      <dsp:txXfrm>
        <a:off x="3378077" y="2541859"/>
        <a:ext cx="2736725" cy="16420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D31D4-5CF8-4CC8-9275-8EFF202DD704}">
      <dsp:nvSpPr>
        <dsp:cNvPr id="0" name=""/>
        <dsp:cNvSpPr/>
      </dsp:nvSpPr>
      <dsp:spPr>
        <a:xfrm>
          <a:off x="2182361" y="1465103"/>
          <a:ext cx="4712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288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05458" y="1508314"/>
        <a:ext cx="25094" cy="5018"/>
      </dsp:txXfrm>
    </dsp:sp>
    <dsp:sp modelId="{84B4A524-02A5-4AAE-89FC-799F56B425C9}">
      <dsp:nvSpPr>
        <dsp:cNvPr id="0" name=""/>
        <dsp:cNvSpPr/>
      </dsp:nvSpPr>
      <dsp:spPr>
        <a:xfrm>
          <a:off x="2037" y="856186"/>
          <a:ext cx="2182124" cy="13092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26" tIns="112238" rIns="106926" bIns="1122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b="1" kern="1200"/>
            <a:t>Otroci se zavedajo svojih čustev in čustev drugih, njihovih motivov, želja</a:t>
          </a:r>
          <a:r>
            <a:rPr lang="sl-SI" sz="1200" kern="1200"/>
            <a:t> </a:t>
          </a:r>
          <a:endParaRPr lang="en-US" sz="1200" kern="1200"/>
        </a:p>
      </dsp:txBody>
      <dsp:txXfrm>
        <a:off x="2037" y="856186"/>
        <a:ext cx="2182124" cy="1309274"/>
      </dsp:txXfrm>
    </dsp:sp>
    <dsp:sp modelId="{8BE9CAEC-F512-4C49-B007-9A71A78F8054}">
      <dsp:nvSpPr>
        <dsp:cNvPr id="0" name=""/>
        <dsp:cNvSpPr/>
      </dsp:nvSpPr>
      <dsp:spPr>
        <a:xfrm>
          <a:off x="4866374" y="1465103"/>
          <a:ext cx="4712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288" y="4572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9471" y="1508314"/>
        <a:ext cx="25094" cy="5018"/>
      </dsp:txXfrm>
    </dsp:sp>
    <dsp:sp modelId="{19D87B7A-D21A-4595-83DC-D020F13B7F30}">
      <dsp:nvSpPr>
        <dsp:cNvPr id="0" name=""/>
        <dsp:cNvSpPr/>
      </dsp:nvSpPr>
      <dsp:spPr>
        <a:xfrm>
          <a:off x="2686050" y="856186"/>
          <a:ext cx="2182124" cy="13092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26" tIns="112238" rIns="106926" bIns="1122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b="1" kern="1200">
              <a:latin typeface="Century Gothic" panose="020B0502020202020204"/>
            </a:rPr>
            <a:t>Lažje</a:t>
          </a:r>
          <a:r>
            <a:rPr lang="sl-SI" sz="1200" b="1" kern="1200"/>
            <a:t> napovedo od drugih misli, želje, občutke</a:t>
          </a:r>
          <a:endParaRPr lang="en-US" sz="1200" kern="1200"/>
        </a:p>
      </dsp:txBody>
      <dsp:txXfrm>
        <a:off x="2686050" y="856186"/>
        <a:ext cx="2182124" cy="1309274"/>
      </dsp:txXfrm>
    </dsp:sp>
    <dsp:sp modelId="{3525B1EE-D4F8-425E-B560-41E48411965A}">
      <dsp:nvSpPr>
        <dsp:cNvPr id="0" name=""/>
        <dsp:cNvSpPr/>
      </dsp:nvSpPr>
      <dsp:spPr>
        <a:xfrm>
          <a:off x="7550387" y="1465103"/>
          <a:ext cx="4712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288" y="45720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773484" y="1508314"/>
        <a:ext cx="25094" cy="5018"/>
      </dsp:txXfrm>
    </dsp:sp>
    <dsp:sp modelId="{70D5495F-D3C7-4A6C-864E-90ACD91BE8F2}">
      <dsp:nvSpPr>
        <dsp:cNvPr id="0" name=""/>
        <dsp:cNvSpPr/>
      </dsp:nvSpPr>
      <dsp:spPr>
        <a:xfrm>
          <a:off x="5370063" y="856186"/>
          <a:ext cx="2182124" cy="13092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26" tIns="112238" rIns="106926" bIns="1122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b="1" kern="1200"/>
            <a:t>To jim pomaga pri:</a:t>
          </a:r>
          <a:endParaRPr lang="en-US" sz="1200" kern="1200"/>
        </a:p>
      </dsp:txBody>
      <dsp:txXfrm>
        <a:off x="5370063" y="856186"/>
        <a:ext cx="2182124" cy="1309274"/>
      </dsp:txXfrm>
    </dsp:sp>
    <dsp:sp modelId="{3BC1198A-431D-4FE6-8F86-5D8CD70D6E9F}">
      <dsp:nvSpPr>
        <dsp:cNvPr id="0" name=""/>
        <dsp:cNvSpPr/>
      </dsp:nvSpPr>
      <dsp:spPr>
        <a:xfrm>
          <a:off x="1093099" y="2163661"/>
          <a:ext cx="8052039" cy="471288"/>
        </a:xfrm>
        <a:custGeom>
          <a:avLst/>
          <a:gdLst/>
          <a:ahLst/>
          <a:cxnLst/>
          <a:rect l="0" t="0" r="0" b="0"/>
          <a:pathLst>
            <a:path>
              <a:moveTo>
                <a:pt x="8052039" y="0"/>
              </a:moveTo>
              <a:lnTo>
                <a:pt x="8052039" y="252744"/>
              </a:lnTo>
              <a:lnTo>
                <a:pt x="0" y="252744"/>
              </a:lnTo>
              <a:lnTo>
                <a:pt x="0" y="471288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17427" y="2396796"/>
        <a:ext cx="403383" cy="5018"/>
      </dsp:txXfrm>
    </dsp:sp>
    <dsp:sp modelId="{DAE6E2CC-3EA7-4BC4-9834-7EAC58AA2012}">
      <dsp:nvSpPr>
        <dsp:cNvPr id="0" name=""/>
        <dsp:cNvSpPr/>
      </dsp:nvSpPr>
      <dsp:spPr>
        <a:xfrm>
          <a:off x="8054076" y="856186"/>
          <a:ext cx="2182124" cy="13092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26" tIns="112238" rIns="106926" bIns="1122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b="1" kern="1200"/>
            <a:t>- reagiranje na dejanja drugih</a:t>
          </a:r>
          <a:endParaRPr lang="en-US" sz="1200" kern="1200"/>
        </a:p>
      </dsp:txBody>
      <dsp:txXfrm>
        <a:off x="8054076" y="856186"/>
        <a:ext cx="2182124" cy="1309274"/>
      </dsp:txXfrm>
    </dsp:sp>
    <dsp:sp modelId="{98B68409-116E-4C18-8EA3-5EC19553EBA0}">
      <dsp:nvSpPr>
        <dsp:cNvPr id="0" name=""/>
        <dsp:cNvSpPr/>
      </dsp:nvSpPr>
      <dsp:spPr>
        <a:xfrm>
          <a:off x="2182361" y="3276267"/>
          <a:ext cx="4712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288" y="45720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05458" y="3319477"/>
        <a:ext cx="25094" cy="5018"/>
      </dsp:txXfrm>
    </dsp:sp>
    <dsp:sp modelId="{82916600-9F9F-4F36-984B-B34B2E0983F0}">
      <dsp:nvSpPr>
        <dsp:cNvPr id="0" name=""/>
        <dsp:cNvSpPr/>
      </dsp:nvSpPr>
      <dsp:spPr>
        <a:xfrm>
          <a:off x="2037" y="2667349"/>
          <a:ext cx="2182124" cy="13092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26" tIns="112238" rIns="106926" bIns="1122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b="1" kern="1200"/>
            <a:t>- čutijo psihološko stanje drugih</a:t>
          </a:r>
          <a:endParaRPr lang="en-US" sz="1200" kern="1200"/>
        </a:p>
      </dsp:txBody>
      <dsp:txXfrm>
        <a:off x="2037" y="2667349"/>
        <a:ext cx="2182124" cy="1309274"/>
      </dsp:txXfrm>
    </dsp:sp>
    <dsp:sp modelId="{A7166314-0DE1-4024-B490-65A7842A60A1}">
      <dsp:nvSpPr>
        <dsp:cNvPr id="0" name=""/>
        <dsp:cNvSpPr/>
      </dsp:nvSpPr>
      <dsp:spPr>
        <a:xfrm>
          <a:off x="4866374" y="3276267"/>
          <a:ext cx="4712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1288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9471" y="3319477"/>
        <a:ext cx="25094" cy="5018"/>
      </dsp:txXfrm>
    </dsp:sp>
    <dsp:sp modelId="{8DCF7764-9C5E-4D46-9EBF-BF6B5E66A562}">
      <dsp:nvSpPr>
        <dsp:cNvPr id="0" name=""/>
        <dsp:cNvSpPr/>
      </dsp:nvSpPr>
      <dsp:spPr>
        <a:xfrm>
          <a:off x="2686050" y="2667349"/>
          <a:ext cx="2182124" cy="13092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26" tIns="112238" rIns="106926" bIns="1122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b="1" kern="1200"/>
            <a:t>- uporabijo empatična, sodelovalna, pro- socialna obnašanja(npr. Delitev igrač, pomoč drugim)</a:t>
          </a:r>
          <a:endParaRPr lang="en-US" sz="1200" kern="1200"/>
        </a:p>
      </dsp:txBody>
      <dsp:txXfrm>
        <a:off x="2686050" y="2667349"/>
        <a:ext cx="2182124" cy="1309274"/>
      </dsp:txXfrm>
    </dsp:sp>
    <dsp:sp modelId="{130A5A3E-51C3-4C65-85DE-47672B256CD8}">
      <dsp:nvSpPr>
        <dsp:cNvPr id="0" name=""/>
        <dsp:cNvSpPr/>
      </dsp:nvSpPr>
      <dsp:spPr>
        <a:xfrm>
          <a:off x="5370063" y="2667349"/>
          <a:ext cx="2182124" cy="13092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926" tIns="112238" rIns="106926" bIns="11223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b="1" kern="1200"/>
            <a:t>- boljši v komunikaciji</a:t>
          </a:r>
          <a:endParaRPr lang="en-US" sz="1200" kern="1200"/>
        </a:p>
      </dsp:txBody>
      <dsp:txXfrm>
        <a:off x="5370063" y="2667349"/>
        <a:ext cx="2182124" cy="1309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B6CD91-6055-4BA8-803A-BE019916FE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348C43-6703-4B62-B127-17C78C08B4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8E63D-6FE9-403D-8E39-68FE971BAC76}" type="datetime1">
              <a:rPr lang="en-GB" smtClean="0"/>
              <a:t>16/08/2023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4B0BC-D758-4808-81A5-75FE72727C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C0294-AD44-45E1-AAD0-0F71A65A56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DD069-5B99-44A5-9C53-893C00A1B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9576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F03DA-E8C9-45D1-B38B-0154ED478CCA}" type="datetime1">
              <a:rPr lang="en-GB" smtClean="0"/>
              <a:pPr/>
              <a:t>16/08/2023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A64AD-2530-4DFF-8FAA-D42BF483CF81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480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A64AD-2530-4DFF-8FAA-D42BF483CF8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09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6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0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79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889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41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3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2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54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6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5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9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8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3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055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9.png"/><Relationship Id="rId7" Type="http://schemas.openxmlformats.org/officeDocument/2006/relationships/diagramData" Target="../diagrams/data4.xml"/><Relationship Id="rId12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diagramDrawing" Target="../diagrams/drawing4.xml"/><Relationship Id="rId5" Type="http://schemas.openxmlformats.org/officeDocument/2006/relationships/image" Target="../media/image11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308FF02-D287-C9C3-618F-4D0AB814A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23509" r="17321"/>
          <a:stretch/>
        </p:blipFill>
        <p:spPr>
          <a:xfrm>
            <a:off x="20" y="10"/>
            <a:ext cx="6102076" cy="6857990"/>
          </a:xfrm>
          <a:prstGeom prst="rect">
            <a:avLst/>
          </a:prstGeom>
        </p:spPr>
      </p:pic>
      <p:pic>
        <p:nvPicPr>
          <p:cNvPr id="4" name="Picture 3" descr="A splash of colours on a white surface">
            <a:extLst>
              <a:ext uri="{FF2B5EF4-FFF2-40B4-BE49-F238E27FC236}">
                <a16:creationId xmlns:a16="http://schemas.microsoft.com/office/drawing/2014/main" id="{0867EE26-6422-E335-9B1E-0B2C8DBD68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r="33400"/>
          <a:stretch/>
        </p:blipFill>
        <p:spPr>
          <a:xfrm>
            <a:off x="6116473" y="10"/>
            <a:ext cx="6089904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br>
              <a:rPr lang="en-US">
                <a:solidFill>
                  <a:schemeClr val="tx1"/>
                </a:solidFill>
              </a:rPr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31FAA-ABB4-55EE-2127-F2D18425731B}"/>
              </a:ext>
            </a:extLst>
          </p:cNvPr>
          <p:cNvSpPr txBox="1"/>
          <p:nvPr/>
        </p:nvSpPr>
        <p:spPr>
          <a:xfrm>
            <a:off x="5356" y="3696671"/>
            <a:ext cx="6395049" cy="167738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000" b="1">
                <a:solidFill>
                  <a:schemeClr val="bg2"/>
                </a:solidFill>
              </a:rPr>
              <a:t>NAJINA</a:t>
            </a:r>
            <a:r>
              <a:rPr lang="en-GB" sz="4000" b="1">
                <a:solidFill>
                  <a:srgbClr val="00B050"/>
                </a:solidFill>
              </a:rPr>
              <a:t> </a:t>
            </a:r>
            <a:r>
              <a:rPr lang="en-GB" sz="4000" b="1">
                <a:solidFill>
                  <a:schemeClr val="bg2"/>
                </a:solidFill>
              </a:rPr>
              <a:t>DOGODIVŠČINA</a:t>
            </a:r>
            <a:r>
              <a:rPr lang="en-GB" sz="4000" b="1">
                <a:solidFill>
                  <a:srgbClr val="00B050"/>
                </a:solidFill>
              </a:rPr>
              <a:t> </a:t>
            </a:r>
            <a:r>
              <a:rPr lang="en-GB" sz="4000" b="1">
                <a:solidFill>
                  <a:schemeClr val="bg2"/>
                </a:solidFill>
              </a:rPr>
              <a:t>V PRAGI</a:t>
            </a:r>
            <a:endParaRPr lang="en-US" b="1">
              <a:solidFill>
                <a:schemeClr val="bg2"/>
              </a:solidFill>
            </a:endParaRPr>
          </a:p>
          <a:p>
            <a:pPr algn="just">
              <a:spcAft>
                <a:spcPts val="600"/>
              </a:spcAft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75218-6549-4954-98BC-646A61CE4126}"/>
              </a:ext>
            </a:extLst>
          </p:cNvPr>
          <p:cNvSpPr txBox="1"/>
          <p:nvPr/>
        </p:nvSpPr>
        <p:spPr>
          <a:xfrm>
            <a:off x="2381640" y="5383216"/>
            <a:ext cx="223999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chemeClr val="accent2"/>
                </a:solidFill>
                <a:ea typeface="+mn-lt"/>
                <a:cs typeface="+mn-lt"/>
              </a:rPr>
              <a:t>ERASMUS +</a:t>
            </a:r>
            <a:endParaRPr lang="en-US" sz="2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B78A-130D-90F9-04BD-7B9F4841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sl-SI">
                <a:ea typeface="+mj-lt"/>
                <a:cs typeface="+mj-lt"/>
              </a:rPr>
              <a:t>ZAKAJ JO POTREBUJEMO?</a:t>
            </a:r>
            <a:endParaRPr lang="en-GB">
              <a:ea typeface="+mj-lt"/>
              <a:cs typeface="+mj-lt"/>
            </a:endParaRPr>
          </a:p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9FE742-1A27-4AEF-B5F0-F8C383EAB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3B0320E-C0C6-DB7E-CA9D-C100BC5C38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959796"/>
              </p:ext>
            </p:extLst>
          </p:nvPr>
        </p:nvGraphicFramePr>
        <p:xfrm>
          <a:off x="1290217" y="1779749"/>
          <a:ext cx="9492880" cy="4454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21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B1D0-4394-295B-193A-204F8FB8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GB"/>
              <a:t>KORISTI PRI DELU V SKUPINI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72F98253-ED74-D278-B50A-B133042E13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996521"/>
              </p:ext>
            </p:extLst>
          </p:nvPr>
        </p:nvGraphicFramePr>
        <p:xfrm>
          <a:off x="646111" y="1363708"/>
          <a:ext cx="10238238" cy="4832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5925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81E1A6-4B7B-6D0C-C534-A1382E6B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38" y="452718"/>
            <a:ext cx="2667242" cy="19550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endParaRPr lang="en-US" b="1" spc="-100"/>
          </a:p>
        </p:txBody>
      </p:sp>
      <p:pic>
        <p:nvPicPr>
          <p:cNvPr id="5" name="Slika 5" descr="Slika, ki vsebuje besede oseba, ljudje, delanje&#10;&#10;Opis je samodejno ustvarjen">
            <a:extLst>
              <a:ext uri="{FF2B5EF4-FFF2-40B4-BE49-F238E27FC236}">
                <a16:creationId xmlns:a16="http://schemas.microsoft.com/office/drawing/2014/main" id="{B6EEE117-F67C-96C6-304F-582B712DF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67" r="34201"/>
          <a:stretch/>
        </p:blipFill>
        <p:spPr>
          <a:xfrm>
            <a:off x="20" y="10"/>
            <a:ext cx="3049980" cy="3428990"/>
          </a:xfrm>
          <a:prstGeom prst="rect">
            <a:avLst/>
          </a:prstGeom>
        </p:spPr>
      </p:pic>
      <p:pic>
        <p:nvPicPr>
          <p:cNvPr id="6" name="Slika 6" descr="Slika, ki vsebuje besede oseba, notranji&#10;&#10;Opis je samodejno ustvarjen">
            <a:extLst>
              <a:ext uri="{FF2B5EF4-FFF2-40B4-BE49-F238E27FC236}">
                <a16:creationId xmlns:a16="http://schemas.microsoft.com/office/drawing/2014/main" id="{C38F1001-CC7C-5AF2-6E3E-E2E792078B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3" r="27534"/>
          <a:stretch/>
        </p:blipFill>
        <p:spPr>
          <a:xfrm>
            <a:off x="3050000" y="10"/>
            <a:ext cx="3050000" cy="3428990"/>
          </a:xfrm>
          <a:prstGeom prst="rect">
            <a:avLst/>
          </a:prstGeom>
        </p:spPr>
      </p:pic>
      <p:pic>
        <p:nvPicPr>
          <p:cNvPr id="4" name="Slika 4" descr="Slika, ki vsebuje besede oseba, notranji, tla&#10;&#10;Opis je samodejno ustvarjen">
            <a:extLst>
              <a:ext uri="{FF2B5EF4-FFF2-40B4-BE49-F238E27FC236}">
                <a16:creationId xmlns:a16="http://schemas.microsoft.com/office/drawing/2014/main" id="{CEA3D909-DAED-F8B2-34EB-879F73BA9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83" r="28185"/>
          <a:stretch/>
        </p:blipFill>
        <p:spPr>
          <a:xfrm>
            <a:off x="20" y="3429000"/>
            <a:ext cx="3049980" cy="3429000"/>
          </a:xfrm>
          <a:prstGeom prst="rect">
            <a:avLst/>
          </a:prstGeom>
        </p:spPr>
      </p:pic>
      <p:pic>
        <p:nvPicPr>
          <p:cNvPr id="7" name="Slika 7" descr="Slika, ki vsebuje besede oseba&#10;&#10;Opis je samodejno ustvarjen">
            <a:extLst>
              <a:ext uri="{FF2B5EF4-FFF2-40B4-BE49-F238E27FC236}">
                <a16:creationId xmlns:a16="http://schemas.microsoft.com/office/drawing/2014/main" id="{5B89A77E-3190-B549-093F-07627B64DD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20" r="19547"/>
          <a:stretch/>
        </p:blipFill>
        <p:spPr>
          <a:xfrm>
            <a:off x="3050000" y="3429000"/>
            <a:ext cx="3050000" cy="34290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6B47EB5-BB7A-46C1-BB37-7D0CA9E50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0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754FF5E-3434-4FAC-BB0D-7B6BA5ECB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1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0">
            <a:extLst>
              <a:ext uri="{FF2B5EF4-FFF2-40B4-BE49-F238E27FC236}">
                <a16:creationId xmlns:a16="http://schemas.microsoft.com/office/drawing/2014/main" id="{1B0FF1BC-294E-6CCE-6B5D-7857BA745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338" y="2052918"/>
            <a:ext cx="3304515" cy="234080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KAKO SVA ZAČUTILE IZOBRAŽEVANJE</a:t>
            </a:r>
          </a:p>
          <a:p>
            <a:r>
              <a:rPr lang="en-US"/>
              <a:t>IGRE NA IZOBRAŽEVANJU</a:t>
            </a:r>
          </a:p>
          <a:p>
            <a:r>
              <a:rPr lang="en-US"/>
              <a:t>KAKO BOVA ČI UPORABILE PRI DELU</a:t>
            </a:r>
          </a:p>
        </p:txBody>
      </p:sp>
    </p:spTree>
    <p:extLst>
      <p:ext uri="{BB962C8B-B14F-4D97-AF65-F5344CB8AC3E}">
        <p14:creationId xmlns:p14="http://schemas.microsoft.com/office/powerpoint/2010/main" val="317825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A0E141-8277-E021-2DBC-8C0D44EE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38" y="452718"/>
            <a:ext cx="3305195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 sz="2900"/>
              <a:t>RAZISKOVANJE PRAGE (od 14h naprej)</a:t>
            </a:r>
          </a:p>
        </p:txBody>
      </p:sp>
      <p:pic>
        <p:nvPicPr>
          <p:cNvPr id="7" name="Slika 7" descr="Slika, ki vsebuje besede voda, nebo, zunanje&#10;&#10;Opis je samodejno ustvarjen">
            <a:extLst>
              <a:ext uri="{FF2B5EF4-FFF2-40B4-BE49-F238E27FC236}">
                <a16:creationId xmlns:a16="http://schemas.microsoft.com/office/drawing/2014/main" id="{5B345F47-F80B-EB7E-EBE8-783C6249F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93" r="17174"/>
          <a:stretch/>
        </p:blipFill>
        <p:spPr>
          <a:xfrm>
            <a:off x="20" y="10"/>
            <a:ext cx="3049980" cy="3428990"/>
          </a:xfrm>
          <a:prstGeom prst="rect">
            <a:avLst/>
          </a:prstGeom>
        </p:spPr>
      </p:pic>
      <p:pic>
        <p:nvPicPr>
          <p:cNvPr id="5" name="Slika 5" descr="Slika, ki vsebuje besede besedilo, mesto, cesta, avtocesta&#10;&#10;Opis je samodejno ustvarjen">
            <a:extLst>
              <a:ext uri="{FF2B5EF4-FFF2-40B4-BE49-F238E27FC236}">
                <a16:creationId xmlns:a16="http://schemas.microsoft.com/office/drawing/2014/main" id="{A3300CDA-6094-D383-2C13-467102FF3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4" r="3" b="13849"/>
          <a:stretch/>
        </p:blipFill>
        <p:spPr>
          <a:xfrm>
            <a:off x="3050000" y="10"/>
            <a:ext cx="3050000" cy="3428990"/>
          </a:xfrm>
          <a:prstGeom prst="rect">
            <a:avLst/>
          </a:prstGeom>
        </p:spPr>
      </p:pic>
      <p:pic>
        <p:nvPicPr>
          <p:cNvPr id="8" name="Slika 8" descr="Slika, ki vsebuje besede voda, nebo, zunanje, čoln&#10;&#10;Opis je samodejno ustvarjen">
            <a:extLst>
              <a:ext uri="{FF2B5EF4-FFF2-40B4-BE49-F238E27FC236}">
                <a16:creationId xmlns:a16="http://schemas.microsoft.com/office/drawing/2014/main" id="{8BA3D881-465C-C2EE-0F28-8AF8EEEF03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726" r="-2" b="13681"/>
          <a:stretch/>
        </p:blipFill>
        <p:spPr>
          <a:xfrm>
            <a:off x="20" y="3429000"/>
            <a:ext cx="3049980" cy="3429000"/>
          </a:xfrm>
          <a:prstGeom prst="rect">
            <a:avLst/>
          </a:prstGeom>
        </p:spPr>
      </p:pic>
      <p:pic>
        <p:nvPicPr>
          <p:cNvPr id="4" name="Slika 4" descr="Slika, ki vsebuje besede tla, oseba&#10;&#10;Opis je samodejno ustvarjen">
            <a:extLst>
              <a:ext uri="{FF2B5EF4-FFF2-40B4-BE49-F238E27FC236}">
                <a16:creationId xmlns:a16="http://schemas.microsoft.com/office/drawing/2014/main" id="{4C52B542-159F-997F-11EA-2EF49F8D35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14" r="24960"/>
          <a:stretch/>
        </p:blipFill>
        <p:spPr>
          <a:xfrm>
            <a:off x="3050000" y="3429000"/>
            <a:ext cx="3050000" cy="34290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B47EB5-BB7A-46C1-BB37-7D0CA9E50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0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54FF5E-3434-4FAC-BB0D-7B6BA5ECB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1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56C704E-C196-33CA-6653-4C3726179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338" y="2052918"/>
            <a:ext cx="3304515" cy="41954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900"/>
              <a:t> - </a:t>
            </a:r>
            <a:r>
              <a:rPr lang="en-US" sz="1900" err="1"/>
              <a:t>Karlov</a:t>
            </a:r>
            <a:r>
              <a:rPr lang="en-US" sz="1900"/>
              <a:t> most</a:t>
            </a:r>
          </a:p>
          <a:p>
            <a:pPr marL="0" indent="0">
              <a:buNone/>
            </a:pPr>
            <a:r>
              <a:rPr lang="en-US" sz="1900"/>
              <a:t> - </a:t>
            </a:r>
            <a:r>
              <a:rPr lang="en-US" sz="1900" err="1"/>
              <a:t>Praška</a:t>
            </a:r>
            <a:r>
              <a:rPr lang="en-US" sz="1900"/>
              <a:t> </a:t>
            </a:r>
            <a:r>
              <a:rPr lang="en-US" sz="1900" err="1"/>
              <a:t>astronomska</a:t>
            </a:r>
            <a:r>
              <a:rPr lang="en-US" sz="1900"/>
              <a:t> </a:t>
            </a:r>
            <a:r>
              <a:rPr lang="en-US" sz="1900" err="1"/>
              <a:t>ura</a:t>
            </a:r>
          </a:p>
          <a:p>
            <a:pPr marL="0" indent="0">
              <a:buNone/>
            </a:pPr>
            <a:r>
              <a:rPr lang="en-US" sz="1900"/>
              <a:t> - Zid </a:t>
            </a:r>
            <a:r>
              <a:rPr lang="en-US" sz="1900" err="1"/>
              <a:t>Johna</a:t>
            </a:r>
            <a:r>
              <a:rPr lang="en-US" sz="1900"/>
              <a:t> </a:t>
            </a:r>
            <a:r>
              <a:rPr lang="en-US" sz="1900" err="1"/>
              <a:t>Lennona</a:t>
            </a:r>
          </a:p>
          <a:p>
            <a:pPr marL="0" indent="0">
              <a:buNone/>
            </a:pPr>
            <a:r>
              <a:rPr lang="en-US" sz="1900"/>
              <a:t> - Narodni </a:t>
            </a:r>
            <a:r>
              <a:rPr lang="en-US" sz="1900" err="1"/>
              <a:t>muzej</a:t>
            </a:r>
          </a:p>
          <a:p>
            <a:pPr marL="0" indent="0">
              <a:buNone/>
            </a:pPr>
            <a:r>
              <a:rPr lang="en-US" sz="1900"/>
              <a:t> - </a:t>
            </a:r>
            <a:r>
              <a:rPr lang="en-US" sz="1900" err="1"/>
              <a:t>muzej</a:t>
            </a:r>
            <a:r>
              <a:rPr lang="en-US" sz="1900"/>
              <a:t> </a:t>
            </a:r>
            <a:r>
              <a:rPr lang="en-US" sz="1900" err="1"/>
              <a:t>iluzij</a:t>
            </a:r>
            <a:r>
              <a:rPr lang="en-US" sz="1900"/>
              <a:t>, Kafkov muzej</a:t>
            </a:r>
          </a:p>
          <a:p>
            <a:pPr marL="0" indent="0">
              <a:buNone/>
            </a:pPr>
            <a:r>
              <a:rPr lang="en-US" sz="1900"/>
              <a:t> - </a:t>
            </a:r>
            <a:r>
              <a:rPr lang="en-US" sz="1900" err="1"/>
              <a:t>Praški</a:t>
            </a:r>
            <a:r>
              <a:rPr lang="en-US" sz="1900"/>
              <a:t> grad</a:t>
            </a:r>
          </a:p>
          <a:p>
            <a:pPr marL="0" indent="0">
              <a:buNone/>
            </a:pPr>
            <a:r>
              <a:rPr lang="en-US" sz="1900"/>
              <a:t> - </a:t>
            </a:r>
            <a:r>
              <a:rPr lang="en-US" sz="1900" err="1"/>
              <a:t>stara</a:t>
            </a:r>
            <a:r>
              <a:rPr lang="en-US" sz="1900"/>
              <a:t> </a:t>
            </a:r>
            <a:r>
              <a:rPr lang="en-US" sz="1900" err="1"/>
              <a:t>mestna</a:t>
            </a:r>
            <a:r>
              <a:rPr lang="en-US" sz="1900"/>
              <a:t>   </a:t>
            </a:r>
            <a:r>
              <a:rPr lang="en-US" sz="1900" err="1"/>
              <a:t>arhitektura</a:t>
            </a:r>
          </a:p>
          <a:p>
            <a:pPr marL="0" indent="0">
              <a:buNone/>
            </a:pPr>
            <a:r>
              <a:rPr lang="en-US" sz="1900"/>
              <a:t> - </a:t>
            </a:r>
            <a:r>
              <a:rPr lang="en-US" sz="1900" err="1"/>
              <a:t>koncert</a:t>
            </a:r>
            <a:r>
              <a:rPr lang="en-US" sz="1900"/>
              <a:t> </a:t>
            </a:r>
            <a:r>
              <a:rPr lang="en-US" sz="1900" err="1"/>
              <a:t>klasične</a:t>
            </a:r>
            <a:r>
              <a:rPr lang="en-US" sz="1900"/>
              <a:t> </a:t>
            </a:r>
            <a:r>
              <a:rPr lang="en-US" sz="1900" err="1"/>
              <a:t>glasbe</a:t>
            </a:r>
          </a:p>
        </p:txBody>
      </p:sp>
    </p:spTree>
    <p:extLst>
      <p:ext uri="{BB962C8B-B14F-4D97-AF65-F5344CB8AC3E}">
        <p14:creationId xmlns:p14="http://schemas.microsoft.com/office/powerpoint/2010/main" val="3414173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6" descr="Slika, ki vsebuje besede oseba, notranji, oder&#10;&#10;Opis je samodejno ustvarjen">
            <a:extLst>
              <a:ext uri="{FF2B5EF4-FFF2-40B4-BE49-F238E27FC236}">
                <a16:creationId xmlns:a16="http://schemas.microsoft.com/office/drawing/2014/main" id="{ED801489-D757-B999-E591-19828A82B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7510"/>
          <a:stretch/>
        </p:blipFill>
        <p:spPr>
          <a:xfrm>
            <a:off x="845339" y="643467"/>
            <a:ext cx="2676563" cy="2475653"/>
          </a:xfrm>
          <a:prstGeom prst="rect">
            <a:avLst/>
          </a:prstGeom>
        </p:spPr>
      </p:pic>
      <p:sp>
        <p:nvSpPr>
          <p:cNvPr id="50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lika 14" descr="Slika, ki vsebuje besede notranji, tla, soba, prizor&#10;&#10;Opis je samodejno ustvarjen">
            <a:extLst>
              <a:ext uri="{FF2B5EF4-FFF2-40B4-BE49-F238E27FC236}">
                <a16:creationId xmlns:a16="http://schemas.microsoft.com/office/drawing/2014/main" id="{9AF5F6FA-F7A4-3F57-8ED3-6958CD5FA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9" r="13246" b="6"/>
          <a:stretch/>
        </p:blipFill>
        <p:spPr>
          <a:xfrm>
            <a:off x="8614486" y="650497"/>
            <a:ext cx="2650967" cy="2468623"/>
          </a:xfrm>
          <a:prstGeom prst="rect">
            <a:avLst/>
          </a:prstGeom>
        </p:spPr>
      </p:pic>
      <p:sp>
        <p:nvSpPr>
          <p:cNvPr id="51" name="Rectangle 2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7" descr="Slika, ki vsebuje besede oseba, dekle, temno, barvno&#10;&#10;Opis je samodejno ustvarjen">
            <a:extLst>
              <a:ext uri="{FF2B5EF4-FFF2-40B4-BE49-F238E27FC236}">
                <a16:creationId xmlns:a16="http://schemas.microsoft.com/office/drawing/2014/main" id="{DBAA3326-739F-8EED-3FE8-C58F59F3E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6" b="7479"/>
          <a:stretch/>
        </p:blipFill>
        <p:spPr>
          <a:xfrm>
            <a:off x="839227" y="3748194"/>
            <a:ext cx="2671586" cy="2471631"/>
          </a:xfrm>
          <a:prstGeom prst="rect">
            <a:avLst/>
          </a:prstGeom>
        </p:spPr>
      </p:pic>
      <p:sp>
        <p:nvSpPr>
          <p:cNvPr id="52" name="Rectangle 2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5" descr="Slika, ki vsebuje besede ogledalo, notranji&#10;&#10;Opis je samodejno ustvarjen">
            <a:extLst>
              <a:ext uri="{FF2B5EF4-FFF2-40B4-BE49-F238E27FC236}">
                <a16:creationId xmlns:a16="http://schemas.microsoft.com/office/drawing/2014/main" id="{EA1A5696-D6E9-0561-FD85-A08BC4D82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0" r="7751"/>
          <a:stretch/>
        </p:blipFill>
        <p:spPr>
          <a:xfrm>
            <a:off x="4381676" y="1039493"/>
            <a:ext cx="3252903" cy="4793073"/>
          </a:xfrm>
          <a:prstGeom prst="rect">
            <a:avLst/>
          </a:prstGeom>
        </p:spPr>
      </p:pic>
      <p:sp>
        <p:nvSpPr>
          <p:cNvPr id="53" name="Rectangle 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4" descr="Slika, ki vsebuje besede zunanje, vladna stavba&#10;&#10;Opis je samodejno ustvarjen">
            <a:extLst>
              <a:ext uri="{FF2B5EF4-FFF2-40B4-BE49-F238E27FC236}">
                <a16:creationId xmlns:a16="http://schemas.microsoft.com/office/drawing/2014/main" id="{8BC0E0C1-49DD-79FE-B65E-ED37DB082C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643"/>
          <a:stretch/>
        </p:blipFill>
        <p:spPr>
          <a:xfrm>
            <a:off x="8313518" y="3995100"/>
            <a:ext cx="3252903" cy="19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62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3B233C-C27A-ADBA-8EF7-774B8241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sl-SI"/>
              <a:t>ZABAVA IN DRUŽENJE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BBF990B-1E5A-D23B-61AE-DA3034624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Slika 5" descr="Slika, ki vsebuje besede besedilo, notranji, oseba&#10;&#10;Opis je samodejno ustvarjen">
            <a:extLst>
              <a:ext uri="{FF2B5EF4-FFF2-40B4-BE49-F238E27FC236}">
                <a16:creationId xmlns:a16="http://schemas.microsoft.com/office/drawing/2014/main" id="{9A55083D-6795-3F48-359F-EEBC34C50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42" r="12138"/>
          <a:stretch/>
        </p:blipFill>
        <p:spPr>
          <a:xfrm>
            <a:off x="6094363" y="10"/>
            <a:ext cx="2704874" cy="3039129"/>
          </a:xfrm>
          <a:prstGeom prst="rect">
            <a:avLst/>
          </a:prstGeom>
        </p:spPr>
      </p:pic>
      <p:pic>
        <p:nvPicPr>
          <p:cNvPr id="8" name="Slika 9" descr="Slika, ki vsebuje besede notranji&#10;&#10;Opis je samodejno ustvarjen">
            <a:extLst>
              <a:ext uri="{FF2B5EF4-FFF2-40B4-BE49-F238E27FC236}">
                <a16:creationId xmlns:a16="http://schemas.microsoft.com/office/drawing/2014/main" id="{3E1A5BC6-8E8D-8393-4745-FBDF4703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13" r="4" b="4"/>
          <a:stretch/>
        </p:blipFill>
        <p:spPr>
          <a:xfrm>
            <a:off x="1465996" y="2374615"/>
            <a:ext cx="3106004" cy="3499872"/>
          </a:xfrm>
          <a:prstGeom prst="rect">
            <a:avLst/>
          </a:prstGeom>
        </p:spPr>
      </p:pic>
      <p:pic>
        <p:nvPicPr>
          <p:cNvPr id="6" name="Slika 6" descr="Slika, ki vsebuje besede oseba&#10;&#10;Opis je samodejno ustvarjen">
            <a:extLst>
              <a:ext uri="{FF2B5EF4-FFF2-40B4-BE49-F238E27FC236}">
                <a16:creationId xmlns:a16="http://schemas.microsoft.com/office/drawing/2014/main" id="{D5269F04-E2E1-392E-D945-B1217B4F02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69" r="6082"/>
          <a:stretch/>
        </p:blipFill>
        <p:spPr>
          <a:xfrm>
            <a:off x="6095975" y="3216348"/>
            <a:ext cx="2878857" cy="3242931"/>
          </a:xfrm>
          <a:prstGeom prst="rect">
            <a:avLst/>
          </a:prstGeom>
        </p:spPr>
      </p:pic>
      <p:pic>
        <p:nvPicPr>
          <p:cNvPr id="4" name="Slika 4" descr="Slika, ki vsebuje besede oseba, vino, steklo, pitje&#10;&#10;Opis je samodejno ustvarjen">
            <a:extLst>
              <a:ext uri="{FF2B5EF4-FFF2-40B4-BE49-F238E27FC236}">
                <a16:creationId xmlns:a16="http://schemas.microsoft.com/office/drawing/2014/main" id="{1096D1E9-513A-ED87-490B-BC7F32318B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99" r="26047" b="2"/>
          <a:stretch/>
        </p:blipFill>
        <p:spPr>
          <a:xfrm>
            <a:off x="9091631" y="1453116"/>
            <a:ext cx="304720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47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94CD-10A6-0564-D081-A1A133B7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DA4D8-2A83-50C7-99A9-781750107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9600" b="1" dirty="0"/>
              <a:t>HVALA</a:t>
            </a:r>
            <a:endParaRPr lang="sl-SI" sz="9600" b="1"/>
          </a:p>
        </p:txBody>
      </p:sp>
    </p:spTree>
    <p:extLst>
      <p:ext uri="{BB962C8B-B14F-4D97-AF65-F5344CB8AC3E}">
        <p14:creationId xmlns:p14="http://schemas.microsoft.com/office/powerpoint/2010/main" val="311067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BBF6FB8E-ED60-8C09-A473-444A752D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8979" r="8798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16524-C082-1670-B9CA-9E509025F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Čez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dvajset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let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boš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bolj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br>
              <a:rPr lang="en-GB" sz="2800" b="1">
                <a:latin typeface="Times New Roman"/>
                <a:cs typeface="Times New Roman"/>
              </a:rPr>
            </a:b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razočaran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nad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stvarmi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, ki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jih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nisi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naredil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kot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tem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kar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. </a:t>
            </a:r>
            <a:endParaRPr lang="en-US" sz="2800">
              <a:solidFill>
                <a:srgbClr val="FFFFFF"/>
              </a:solidFill>
              <a:ea typeface="+mj-lt"/>
              <a:cs typeface="+mj-lt"/>
            </a:endParaRPr>
          </a:p>
          <a:p>
            <a:pPr algn="ctr">
              <a:spcBef>
                <a:spcPts val="1200"/>
              </a:spcBef>
            </a:pP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Zato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odveži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vozle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in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odjadraj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br>
              <a:rPr lang="en-GB" sz="2800" b="1">
                <a:latin typeface="Times New Roman"/>
                <a:cs typeface="Times New Roman"/>
              </a:rPr>
            </a:b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iz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varnega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pristana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. </a:t>
            </a:r>
            <a:endParaRPr lang="en-US" sz="2800">
              <a:solidFill>
                <a:srgbClr val="FFFFFF"/>
              </a:solidFill>
              <a:ea typeface="+mj-lt"/>
              <a:cs typeface="+mj-lt"/>
            </a:endParaRPr>
          </a:p>
          <a:p>
            <a:pPr algn="ctr">
              <a:spcBef>
                <a:spcPts val="1200"/>
              </a:spcBef>
            </a:pP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Ujemi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veter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priložnosti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v </a:t>
            </a: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svoja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 </a:t>
            </a:r>
            <a:b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GB" sz="2800" b="1" err="1">
                <a:solidFill>
                  <a:srgbClr val="FFFFFF"/>
                </a:solidFill>
                <a:latin typeface="Times New Roman"/>
                <a:cs typeface="Times New Roman"/>
              </a:rPr>
              <a:t>jadra</a:t>
            </a:r>
            <a:r>
              <a:rPr lang="en-GB" sz="2800" b="1">
                <a:solidFill>
                  <a:srgbClr val="FFFFFF"/>
                </a:solidFill>
                <a:latin typeface="Times New Roman"/>
                <a:cs typeface="Times New Roman"/>
              </a:rPr>
              <a:t>. </a:t>
            </a:r>
            <a:endParaRPr lang="en-US" sz="2800">
              <a:solidFill>
                <a:srgbClr val="FFFFFF"/>
              </a:solidFill>
              <a:ea typeface="+mj-lt"/>
              <a:cs typeface="+mj-lt"/>
            </a:endParaRPr>
          </a:p>
          <a:p>
            <a:pPr algn="ctr">
              <a:spcBef>
                <a:spcPts val="1200"/>
              </a:spcBef>
            </a:pPr>
            <a:endParaRPr lang="en-GB" sz="2800">
              <a:solidFill>
                <a:srgbClr val="FFFFFF"/>
              </a:solidFill>
              <a:ea typeface="+mj-lt"/>
              <a:cs typeface="+mj-lt"/>
            </a:endParaRPr>
          </a:p>
          <a:p>
            <a:pPr algn="ctr">
              <a:spcBef>
                <a:spcPts val="1200"/>
              </a:spcBef>
            </a:pPr>
            <a:r>
              <a:rPr lang="en-GB" sz="2800" b="1" i="1" err="1">
                <a:solidFill>
                  <a:srgbClr val="FFFFFF"/>
                </a:solidFill>
                <a:ea typeface="+mj-lt"/>
                <a:cs typeface="+mj-lt"/>
              </a:rPr>
              <a:t>Pisatelj</a:t>
            </a:r>
            <a:r>
              <a:rPr lang="en-GB" sz="2800" b="1" i="1">
                <a:solidFill>
                  <a:srgbClr val="FFFFFF"/>
                </a:solidFill>
                <a:ea typeface="+mj-lt"/>
                <a:cs typeface="+mj-lt"/>
              </a:rPr>
              <a:t> </a:t>
            </a:r>
            <a:endParaRPr lang="en-GB" sz="2800">
              <a:solidFill>
                <a:srgbClr val="FFFFFF"/>
              </a:solidFill>
              <a:ea typeface="+mj-lt"/>
              <a:cs typeface="+mj-lt"/>
            </a:endParaRPr>
          </a:p>
          <a:p>
            <a:pPr>
              <a:spcBef>
                <a:spcPts val="1200"/>
              </a:spcBef>
            </a:pPr>
            <a:r>
              <a:rPr lang="en-GB" sz="2800" b="1" i="1">
                <a:solidFill>
                  <a:srgbClr val="FFFFFF"/>
                </a:solidFill>
              </a:rPr>
              <a:t>                Mark Twain</a:t>
            </a:r>
            <a:endParaRPr lang="en-GB" sz="2800">
              <a:solidFill>
                <a:srgbClr val="FFFFFF"/>
              </a:solidFill>
              <a:ea typeface="+mj-lt"/>
              <a:cs typeface="+mj-lt"/>
            </a:endParaRPr>
          </a:p>
          <a:p>
            <a:endParaRPr lang="en-GB" sz="28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559F7-F133-1977-2B41-5BDD23F4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5" y="557189"/>
            <a:ext cx="5158424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GB" sz="2000">
              <a:solidFill>
                <a:srgbClr val="FFFFFF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000">
                <a:solidFill>
                  <a:srgbClr val="FFFFFF"/>
                </a:solidFill>
                <a:latin typeface="Times New Roman"/>
                <a:ea typeface="+mn-lt"/>
                <a:cs typeface="+mn-lt"/>
              </a:rPr>
              <a:t>  </a:t>
            </a:r>
            <a:endParaRPr lang="en-GB" sz="2000" b="1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8185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1">
            <a:extLst>
              <a:ext uri="{FF2B5EF4-FFF2-40B4-BE49-F238E27FC236}">
                <a16:creationId xmlns:a16="http://schemas.microsoft.com/office/drawing/2014/main" id="{BD310164-D3A3-415E-9D94-5D21D9FB2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BE586E08-18BF-4AB1-AB48-4005D567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6" name="Oval 15">
            <a:extLst>
              <a:ext uri="{FF2B5EF4-FFF2-40B4-BE49-F238E27FC236}">
                <a16:creationId xmlns:a16="http://schemas.microsoft.com/office/drawing/2014/main" id="{4A497DBC-2692-42B4-A606-31024033F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17">
            <a:extLst>
              <a:ext uri="{FF2B5EF4-FFF2-40B4-BE49-F238E27FC236}">
                <a16:creationId xmlns:a16="http://schemas.microsoft.com/office/drawing/2014/main" id="{3517A192-66A9-4297-9284-65580829A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19">
            <a:extLst>
              <a:ext uri="{FF2B5EF4-FFF2-40B4-BE49-F238E27FC236}">
                <a16:creationId xmlns:a16="http://schemas.microsoft.com/office/drawing/2014/main" id="{130825ED-0133-430D-BBBB-50B6F5228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21">
            <a:extLst>
              <a:ext uri="{FF2B5EF4-FFF2-40B4-BE49-F238E27FC236}">
                <a16:creationId xmlns:a16="http://schemas.microsoft.com/office/drawing/2014/main" id="{633F040E-FA1C-4EDC-B925-7EFCB9582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E663E084-A15C-4522-B69D-075B9DE63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B3893F7C-0EE2-4FE5-B138-3559C2789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5">
            <a:extLst>
              <a:ext uri="{FF2B5EF4-FFF2-40B4-BE49-F238E27FC236}">
                <a16:creationId xmlns:a16="http://schemas.microsoft.com/office/drawing/2014/main" id="{83FA45AC-C3AE-42B6-93D5-A5EAF5CB8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3" name="Freeform 5">
            <a:extLst>
              <a:ext uri="{FF2B5EF4-FFF2-40B4-BE49-F238E27FC236}">
                <a16:creationId xmlns:a16="http://schemas.microsoft.com/office/drawing/2014/main" id="{779122DE-7DB6-4BA9-B297-68989FB51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EBC14-E7BE-BF7C-7A94-E8D1F5E6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MOTIVACIJA ZA PRIJAVO K PROJEKTU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B5FCD02-D3FE-176A-03B0-FCACE58847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4" r="8903"/>
          <a:stretch/>
        </p:blipFill>
        <p:spPr>
          <a:xfrm>
            <a:off x="643855" y="655453"/>
            <a:ext cx="2167128" cy="3253103"/>
          </a:xfrm>
          <a:prstGeom prst="rect">
            <a:avLst/>
          </a:prstGeom>
          <a:effectLst/>
        </p:spPr>
      </p:pic>
      <p:pic>
        <p:nvPicPr>
          <p:cNvPr id="7" name="Picture 7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8FDC3D05-A9B0-4D97-8DE4-6A15B583D0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66"/>
          <a:stretch/>
        </p:blipFill>
        <p:spPr>
          <a:xfrm>
            <a:off x="2972905" y="653822"/>
            <a:ext cx="2167128" cy="3256365"/>
          </a:xfrm>
          <a:prstGeom prst="rect">
            <a:avLst/>
          </a:prstGeom>
          <a:effectLst/>
        </p:spPr>
      </p:pic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4E9C63B-F90E-766C-D785-FF6A1416D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/>
          <a:srcRect r="9329" b="2"/>
          <a:stretch/>
        </p:blipFill>
        <p:spPr>
          <a:xfrm>
            <a:off x="5293488" y="688637"/>
            <a:ext cx="2167128" cy="3186736"/>
          </a:xfrm>
          <a:prstGeom prst="rect">
            <a:avLst/>
          </a:prstGeom>
          <a:effectLst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DF7F89F-B608-446D-EE12-6204967BC5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08" r="-3" b="-3"/>
          <a:stretch/>
        </p:blipFill>
        <p:spPr>
          <a:xfrm>
            <a:off x="7618833" y="701519"/>
            <a:ext cx="2167128" cy="31547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78131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89EF-4C82-B61B-C3D1-007425E2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24" y="136416"/>
            <a:ext cx="9404723" cy="1400530"/>
          </a:xfrm>
        </p:spPr>
        <p:txBody>
          <a:bodyPr>
            <a:normAutofit/>
          </a:bodyPr>
          <a:lstStyle/>
          <a:p>
            <a:r>
              <a:rPr lang="en-GB"/>
              <a:t>POSTOPEK PRIJAVE IN LOGISTIKA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9FE742-1A27-4AEF-B5F0-F8C383EAB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15C93C4C-9B39-ACCD-2ECE-57784FF3C8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342706"/>
              </p:ext>
            </p:extLst>
          </p:nvPr>
        </p:nvGraphicFramePr>
        <p:xfrm>
          <a:off x="1031425" y="1837257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114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07D2A-2694-A0F2-2D71-BD5C8DEE0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GB"/>
              <a:t>PRIPRAVA NA POTOVANJE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E65926-9CAB-C491-7852-E9E0714C8F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044766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" name="Picture 28" descr="Focus image of a misty railway">
            <a:extLst>
              <a:ext uri="{FF2B5EF4-FFF2-40B4-BE49-F238E27FC236}">
                <a16:creationId xmlns:a16="http://schemas.microsoft.com/office/drawing/2014/main" id="{66B6AE00-8EE6-EACB-7DC2-4F912A6F90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0514" y="-719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3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E5E5-0B3B-A9AA-C8A2-26C056F1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PRIPRAVA NA POTOVANJE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ECD3D38-6121-44FA-52F4-D0BEB1623C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930519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0452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1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0" name="Oval 15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1" name="Picture 17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3" name="Rectangle 2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AC01E-82C6-BF89-9A14-CD7AA6F6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/>
              <a:t>NAJINI OBČUTKI PRED IN MED POTOVANJEM</a:t>
            </a: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D0ACB9E-46D7-6534-8782-3300FA1D77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042974"/>
              </p:ext>
            </p:extLst>
          </p:nvPr>
        </p:nvGraphicFramePr>
        <p:xfrm>
          <a:off x="4975861" y="804671"/>
          <a:ext cx="6399930" cy="524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10" descr="Child hands on a globe">
            <a:extLst>
              <a:ext uri="{FF2B5EF4-FFF2-40B4-BE49-F238E27FC236}">
                <a16:creationId xmlns:a16="http://schemas.microsoft.com/office/drawing/2014/main" id="{AEAB5A23-023C-47B2-003D-6C9A25721F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608" y="847049"/>
            <a:ext cx="2743199" cy="182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8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8326-0EEB-8DB7-A7C6-D4E6EDFB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spc="-100"/>
              <a:t>POTOVANJE IN PREVOZI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FC577288-C3D8-BD2C-CCEC-2AC0A47C9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3977971" cy="419548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/>
              <a:t>POTOVANJE Z VLAKOM – pomembna rezervacija sedežev!</a:t>
            </a:r>
            <a:endParaRPr lang="sl-SI"/>
          </a:p>
          <a:p>
            <a:pPr marL="0" indent="0">
              <a:lnSpc>
                <a:spcPct val="90000"/>
              </a:lnSpc>
              <a:buNone/>
            </a:pPr>
            <a:r>
              <a:rPr lang="en-US"/>
              <a:t>PREVOZ S TAKSIJEM DO HOTELA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/>
              <a:t>(uredila Teja v sodelovanju z agencijo)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/>
              <a:t>Preverili še s klicem v hotel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/>
              <a:t>RAZISKOVANJE PRAGE - peš, tramvaj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/>
              <a:t>V PRIMERU, DA SE KAJ ZATAKNE - AVANT2GO</a:t>
            </a:r>
          </a:p>
        </p:txBody>
      </p:sp>
      <p:pic>
        <p:nvPicPr>
          <p:cNvPr id="3" name="Slika 5" descr="Slika, ki vsebuje besede besedilo, drevo, zunanje&#10;&#10;Opis je samodejno ustvarjen">
            <a:extLst>
              <a:ext uri="{FF2B5EF4-FFF2-40B4-BE49-F238E27FC236}">
                <a16:creationId xmlns:a16="http://schemas.microsoft.com/office/drawing/2014/main" id="{A4A7448B-7B72-2EA6-7E45-FBBAB0C91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81" r="-1" b="36833"/>
          <a:stretch/>
        </p:blipFill>
        <p:spPr>
          <a:xfrm>
            <a:off x="5316658" y="10"/>
            <a:ext cx="6873804" cy="3428988"/>
          </a:xfrm>
          <a:prstGeom prst="rect">
            <a:avLst/>
          </a:prstGeom>
        </p:spPr>
      </p:pic>
      <p:pic>
        <p:nvPicPr>
          <p:cNvPr id="5" name="Slika 5" descr="Slika, ki vsebuje besede besedilo, nebo, zunanje, sled&#10;&#10;Opis je samodejno ustvarjen">
            <a:extLst>
              <a:ext uri="{FF2B5EF4-FFF2-40B4-BE49-F238E27FC236}">
                <a16:creationId xmlns:a16="http://schemas.microsoft.com/office/drawing/2014/main" id="{151381C9-F32C-6953-0BAF-C8C806F9B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10" r="-3" b="12660"/>
          <a:stretch/>
        </p:blipFill>
        <p:spPr>
          <a:xfrm>
            <a:off x="5316658" y="3428998"/>
            <a:ext cx="3436902" cy="3428998"/>
          </a:xfrm>
          <a:prstGeom prst="rect">
            <a:avLst/>
          </a:prstGeom>
        </p:spPr>
      </p:pic>
      <p:pic>
        <p:nvPicPr>
          <p:cNvPr id="4" name="Slika 4" descr="Slika, ki vsebuje besede besedilo, oseba, okno&#10;&#10;Opis je samodejno ustvarjen">
            <a:extLst>
              <a:ext uri="{FF2B5EF4-FFF2-40B4-BE49-F238E27FC236}">
                <a16:creationId xmlns:a16="http://schemas.microsoft.com/office/drawing/2014/main" id="{717CC2B5-7988-DC6E-45EB-57CC35ECD8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227"/>
          <a:stretch/>
        </p:blipFill>
        <p:spPr>
          <a:xfrm>
            <a:off x="8753560" y="3428998"/>
            <a:ext cx="3436902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2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6554200-9500-C01F-EDEC-DAC4538C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spc="-100">
                <a:ln w="15875">
                  <a:solidFill>
                    <a:srgbClr val="FFFFFF"/>
                  </a:solidFill>
                </a:ln>
              </a:rPr>
              <a:t>Emotional Intelligence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Slika 4" descr="Slika, ki vsebuje besede puščica&#10;&#10;Opis je samodejno ustvarjen">
            <a:extLst>
              <a:ext uri="{FF2B5EF4-FFF2-40B4-BE49-F238E27FC236}">
                <a16:creationId xmlns:a16="http://schemas.microsoft.com/office/drawing/2014/main" id="{6591225F-BDA2-7CEA-2088-F239DE536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3929"/>
          <a:stretch/>
        </p:blipFill>
        <p:spPr>
          <a:xfrm>
            <a:off x="1307769" y="647698"/>
            <a:ext cx="4942832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28618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0</TotalTime>
  <Words>243</Words>
  <Application>Microsoft Office PowerPoint</Application>
  <PresentationFormat>Širokozaslonsko</PresentationFormat>
  <Paragraphs>79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7" baseType="lpstr">
      <vt:lpstr>Ion</vt:lpstr>
      <vt:lpstr> </vt:lpstr>
      <vt:lpstr>Čez dvajset let boš bolj  razočaran nad stvarmi, ki jih nisi naredil kot tem, kar si.  Zato odveži vozle in odjadraj  iz varnega pristana.  Ujemi veter priložnosti v svoja  jadra.   Pisatelj                  Mark Twain </vt:lpstr>
      <vt:lpstr>MOTIVACIJA ZA PRIJAVO K PROJEKTU</vt:lpstr>
      <vt:lpstr>POSTOPEK PRIJAVE IN LOGISTIKA</vt:lpstr>
      <vt:lpstr>PRIPRAVA NA POTOVANJE</vt:lpstr>
      <vt:lpstr>PRIPRAVA NA POTOVANJE</vt:lpstr>
      <vt:lpstr>NAJINI OBČUTKI PRED IN MED POTOVANJEM</vt:lpstr>
      <vt:lpstr>POTOVANJE IN PREVOZI</vt:lpstr>
      <vt:lpstr>Emotional Intelligence</vt:lpstr>
      <vt:lpstr>ZAKAJ JO POTREBUJEMO? </vt:lpstr>
      <vt:lpstr>KORISTI PRI DELU V SKUPINI</vt:lpstr>
      <vt:lpstr>PowerPointova predstavitev</vt:lpstr>
      <vt:lpstr>RAZISKOVANJE PRAGE (od 14h naprej)</vt:lpstr>
      <vt:lpstr>PowerPointova predstavitev</vt:lpstr>
      <vt:lpstr>ZABAVA IN DRUŽENJE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Mojca</dc:creator>
  <cp:lastModifiedBy>Mojca</cp:lastModifiedBy>
  <cp:revision>12</cp:revision>
  <dcterms:created xsi:type="dcterms:W3CDTF">2023-01-28T09:05:25Z</dcterms:created>
  <dcterms:modified xsi:type="dcterms:W3CDTF">2023-08-16T10:21:53Z</dcterms:modified>
</cp:coreProperties>
</file>